
<file path=[Content_Types].xml><?xml version="1.0" encoding="utf-8"?>
<Types xmlns="http://schemas.openxmlformats.org/package/2006/content-types">
  <Default Extension="png" ContentType="image/png"/>
  <Default Extension="svg" ContentType="image/svg+xml"/>
  <Default Extension="jpeg" ContentType="image/jpeg"/>
  <Default Extension="emf" ContentType="image/x-emf"/>
  <Default Extension="rels" ContentType="application/vnd.openxmlformats-package.relationships+xml"/>
  <Default Extension="xml" ContentType="application/xml"/>
  <Default Extension="docx" ContentType="application/vnd.openxmlformats-officedocument.wordprocessingml.document"/>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ppt/changesInfos/changesInfo1.xml" ContentType="application/vnd.ms-powerpoint.changesinfo+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86"/>
  </p:notesMasterIdLst>
  <p:sldIdLst>
    <p:sldId id="311" r:id="rId3"/>
    <p:sldId id="323" r:id="rId4"/>
    <p:sldId id="343" r:id="rId5"/>
    <p:sldId id="257" r:id="rId6"/>
    <p:sldId id="301" r:id="rId7"/>
    <p:sldId id="303" r:id="rId8"/>
    <p:sldId id="264" r:id="rId9"/>
    <p:sldId id="306" r:id="rId10"/>
    <p:sldId id="305" r:id="rId11"/>
    <p:sldId id="266" r:id="rId12"/>
    <p:sldId id="310" r:id="rId13"/>
    <p:sldId id="308" r:id="rId14"/>
    <p:sldId id="268" r:id="rId15"/>
    <p:sldId id="309" r:id="rId16"/>
    <p:sldId id="269" r:id="rId17"/>
    <p:sldId id="369" r:id="rId18"/>
    <p:sldId id="270" r:id="rId19"/>
    <p:sldId id="312" r:id="rId20"/>
    <p:sldId id="313" r:id="rId21"/>
    <p:sldId id="272" r:id="rId22"/>
    <p:sldId id="273" r:id="rId23"/>
    <p:sldId id="314" r:id="rId24"/>
    <p:sldId id="335" r:id="rId25"/>
    <p:sldId id="315" r:id="rId26"/>
    <p:sldId id="274" r:id="rId27"/>
    <p:sldId id="350" r:id="rId28"/>
    <p:sldId id="351" r:id="rId29"/>
    <p:sldId id="352" r:id="rId30"/>
    <p:sldId id="353" r:id="rId31"/>
    <p:sldId id="275" r:id="rId32"/>
    <p:sldId id="316" r:id="rId33"/>
    <p:sldId id="317" r:id="rId34"/>
    <p:sldId id="334" r:id="rId35"/>
    <p:sldId id="276" r:id="rId36"/>
    <p:sldId id="336" r:id="rId37"/>
    <p:sldId id="277" r:id="rId38"/>
    <p:sldId id="279" r:id="rId39"/>
    <p:sldId id="280" r:id="rId40"/>
    <p:sldId id="318" r:id="rId41"/>
    <p:sldId id="354" r:id="rId42"/>
    <p:sldId id="355" r:id="rId43"/>
    <p:sldId id="356" r:id="rId44"/>
    <p:sldId id="357" r:id="rId45"/>
    <p:sldId id="358" r:id="rId46"/>
    <p:sldId id="281" r:id="rId47"/>
    <p:sldId id="319" r:id="rId48"/>
    <p:sldId id="282" r:id="rId49"/>
    <p:sldId id="283" r:id="rId50"/>
    <p:sldId id="337" r:id="rId51"/>
    <p:sldId id="320" r:id="rId52"/>
    <p:sldId id="321" r:id="rId53"/>
    <p:sldId id="359" r:id="rId54"/>
    <p:sldId id="360" r:id="rId55"/>
    <p:sldId id="361" r:id="rId56"/>
    <p:sldId id="362" r:id="rId57"/>
    <p:sldId id="363" r:id="rId58"/>
    <p:sldId id="287" r:id="rId59"/>
    <p:sldId id="288" r:id="rId60"/>
    <p:sldId id="290" r:id="rId61"/>
    <p:sldId id="338" r:id="rId62"/>
    <p:sldId id="339" r:id="rId63"/>
    <p:sldId id="291" r:id="rId64"/>
    <p:sldId id="324" r:id="rId65"/>
    <p:sldId id="292" r:id="rId66"/>
    <p:sldId id="364" r:id="rId67"/>
    <p:sldId id="365" r:id="rId68"/>
    <p:sldId id="366" r:id="rId69"/>
    <p:sldId id="367" r:id="rId70"/>
    <p:sldId id="293" r:id="rId71"/>
    <p:sldId id="295" r:id="rId72"/>
    <p:sldId id="517" r:id="rId73"/>
    <p:sldId id="518" r:id="rId74"/>
    <p:sldId id="503" r:id="rId75"/>
    <p:sldId id="342" r:id="rId76"/>
    <p:sldId id="344" r:id="rId77"/>
    <p:sldId id="327" r:id="rId78"/>
    <p:sldId id="519" r:id="rId79"/>
    <p:sldId id="345" r:id="rId80"/>
    <p:sldId id="346" r:id="rId81"/>
    <p:sldId id="347" r:id="rId82"/>
    <p:sldId id="348" r:id="rId83"/>
    <p:sldId id="349" r:id="rId84"/>
    <p:sldId id="263" r:id="rId8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830B01F-BACF-4326-90E9-B27B5E00512F}" v="135" dt="2021-11-04T14:48:52.74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8" d="100"/>
          <a:sy n="108" d="100"/>
        </p:scale>
        <p:origin x="678"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theme" Target="theme/theme1.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5" Type="http://schemas.openxmlformats.org/officeDocument/2006/relationships/slide" Target="slides/slide3.xml"/><Relationship Id="rId90" Type="http://schemas.openxmlformats.org/officeDocument/2006/relationships/tableStyles" Target="tableStyles.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slide" Target="slides/slide83.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viewProps" Target="viewProps.xml"/><Relationship Id="rId91"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7" Type="http://schemas.openxmlformats.org/officeDocument/2006/relationships/slide" Target="slides/slide5.xml"/><Relationship Id="rId71" Type="http://schemas.openxmlformats.org/officeDocument/2006/relationships/slide" Target="slides/slide69.xml"/><Relationship Id="rId92" Type="http://schemas.microsoft.com/office/2015/10/relationships/revisionInfo" Target="revisionInfo.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presProps" Target="presProps.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illy" userId="28eb7356-61dc-48ef-8408-7c21dafef33f" providerId="ADAL" clId="{4830B01F-BACF-4326-90E9-B27B5E00512F}"/>
    <pc:docChg chg="custSel addSld modSld">
      <pc:chgData name="Tilly" userId="28eb7356-61dc-48ef-8408-7c21dafef33f" providerId="ADAL" clId="{4830B01F-BACF-4326-90E9-B27B5E00512F}" dt="2021-11-04T14:56:41.949" v="313" actId="14100"/>
      <pc:docMkLst>
        <pc:docMk/>
      </pc:docMkLst>
      <pc:sldChg chg="modSp mod">
        <pc:chgData name="Tilly" userId="28eb7356-61dc-48ef-8408-7c21dafef33f" providerId="ADAL" clId="{4830B01F-BACF-4326-90E9-B27B5E00512F}" dt="2021-10-31T16:26:19.765" v="162" actId="20577"/>
        <pc:sldMkLst>
          <pc:docMk/>
          <pc:sldMk cId="3757704936" sldId="263"/>
        </pc:sldMkLst>
        <pc:spChg chg="mod">
          <ac:chgData name="Tilly" userId="28eb7356-61dc-48ef-8408-7c21dafef33f" providerId="ADAL" clId="{4830B01F-BACF-4326-90E9-B27B5E00512F}" dt="2021-10-31T16:26:19.765" v="162" actId="20577"/>
          <ac:spMkLst>
            <pc:docMk/>
            <pc:sldMk cId="3757704936" sldId="263"/>
            <ac:spMk id="3" creationId="{37F96EB7-CDDC-434F-AD7A-D8D52DE4326C}"/>
          </ac:spMkLst>
        </pc:spChg>
      </pc:sldChg>
      <pc:sldChg chg="modSp mod">
        <pc:chgData name="Tilly" userId="28eb7356-61dc-48ef-8408-7c21dafef33f" providerId="ADAL" clId="{4830B01F-BACF-4326-90E9-B27B5E00512F}" dt="2021-11-04T14:44:07.001" v="234" actId="20577"/>
        <pc:sldMkLst>
          <pc:docMk/>
          <pc:sldMk cId="3447859038" sldId="327"/>
        </pc:sldMkLst>
        <pc:spChg chg="mod">
          <ac:chgData name="Tilly" userId="28eb7356-61dc-48ef-8408-7c21dafef33f" providerId="ADAL" clId="{4830B01F-BACF-4326-90E9-B27B5E00512F}" dt="2021-11-04T14:44:07.001" v="234" actId="20577"/>
          <ac:spMkLst>
            <pc:docMk/>
            <pc:sldMk cId="3447859038" sldId="327"/>
            <ac:spMk id="11" creationId="{81DA4786-7FF6-4D9F-83A1-DF586D88356C}"/>
          </ac:spMkLst>
        </pc:spChg>
      </pc:sldChg>
      <pc:sldChg chg="modSp mod">
        <pc:chgData name="Tilly" userId="28eb7356-61dc-48ef-8408-7c21dafef33f" providerId="ADAL" clId="{4830B01F-BACF-4326-90E9-B27B5E00512F}" dt="2021-10-31T16:24:34.872" v="0" actId="1076"/>
        <pc:sldMkLst>
          <pc:docMk/>
          <pc:sldMk cId="259048903" sldId="346"/>
        </pc:sldMkLst>
        <pc:picChg chg="mod">
          <ac:chgData name="Tilly" userId="28eb7356-61dc-48ef-8408-7c21dafef33f" providerId="ADAL" clId="{4830B01F-BACF-4326-90E9-B27B5E00512F}" dt="2021-10-31T16:24:34.872" v="0" actId="1076"/>
          <ac:picMkLst>
            <pc:docMk/>
            <pc:sldMk cId="259048903" sldId="346"/>
            <ac:picMk id="5" creationId="{D0791127-3B82-43F8-9D49-5B1DF651FEA5}"/>
          </ac:picMkLst>
        </pc:picChg>
      </pc:sldChg>
      <pc:sldChg chg="modSp mod">
        <pc:chgData name="Tilly" userId="28eb7356-61dc-48ef-8408-7c21dafef33f" providerId="ADAL" clId="{4830B01F-BACF-4326-90E9-B27B5E00512F}" dt="2021-11-04T14:42:02.647" v="166" actId="20577"/>
        <pc:sldMkLst>
          <pc:docMk/>
          <pc:sldMk cId="2283352685" sldId="517"/>
        </pc:sldMkLst>
        <pc:spChg chg="mod">
          <ac:chgData name="Tilly" userId="28eb7356-61dc-48ef-8408-7c21dafef33f" providerId="ADAL" clId="{4830B01F-BACF-4326-90E9-B27B5E00512F}" dt="2021-11-04T14:42:02.647" v="166" actId="20577"/>
          <ac:spMkLst>
            <pc:docMk/>
            <pc:sldMk cId="2283352685" sldId="517"/>
            <ac:spMk id="2" creationId="{00000000-0000-0000-0000-000000000000}"/>
          </ac:spMkLst>
        </pc:spChg>
      </pc:sldChg>
      <pc:sldChg chg="modSp mod">
        <pc:chgData name="Tilly" userId="28eb7356-61dc-48ef-8408-7c21dafef33f" providerId="ADAL" clId="{4830B01F-BACF-4326-90E9-B27B5E00512F}" dt="2021-11-04T14:42:14.663" v="170" actId="20577"/>
        <pc:sldMkLst>
          <pc:docMk/>
          <pc:sldMk cId="2710878523" sldId="518"/>
        </pc:sldMkLst>
        <pc:spChg chg="mod">
          <ac:chgData name="Tilly" userId="28eb7356-61dc-48ef-8408-7c21dafef33f" providerId="ADAL" clId="{4830B01F-BACF-4326-90E9-B27B5E00512F}" dt="2021-11-04T14:42:14.663" v="170" actId="20577"/>
          <ac:spMkLst>
            <pc:docMk/>
            <pc:sldMk cId="2710878523" sldId="518"/>
            <ac:spMk id="2" creationId="{00000000-0000-0000-0000-000000000000}"/>
          </ac:spMkLst>
        </pc:spChg>
      </pc:sldChg>
      <pc:sldChg chg="addSp delSp modSp new mod">
        <pc:chgData name="Tilly" userId="28eb7356-61dc-48ef-8408-7c21dafef33f" providerId="ADAL" clId="{4830B01F-BACF-4326-90E9-B27B5E00512F}" dt="2021-11-04T14:56:41.949" v="313" actId="14100"/>
        <pc:sldMkLst>
          <pc:docMk/>
          <pc:sldMk cId="3637040266" sldId="519"/>
        </pc:sldMkLst>
        <pc:spChg chg="mod">
          <ac:chgData name="Tilly" userId="28eb7356-61dc-48ef-8408-7c21dafef33f" providerId="ADAL" clId="{4830B01F-BACF-4326-90E9-B27B5E00512F}" dt="2021-11-04T14:56:41.949" v="313" actId="14100"/>
          <ac:spMkLst>
            <pc:docMk/>
            <pc:sldMk cId="3637040266" sldId="519"/>
            <ac:spMk id="2" creationId="{F7FEB6E7-E910-4270-AB04-610C7E162A4D}"/>
          </ac:spMkLst>
        </pc:spChg>
        <pc:spChg chg="del">
          <ac:chgData name="Tilly" userId="28eb7356-61dc-48ef-8408-7c21dafef33f" providerId="ADAL" clId="{4830B01F-BACF-4326-90E9-B27B5E00512F}" dt="2021-11-04T14:48:52.747" v="298"/>
          <ac:spMkLst>
            <pc:docMk/>
            <pc:sldMk cId="3637040266" sldId="519"/>
            <ac:spMk id="3" creationId="{9412C86D-18EF-4E3D-8077-82621910A9CC}"/>
          </ac:spMkLst>
        </pc:spChg>
        <pc:picChg chg="add mod">
          <ac:chgData name="Tilly" userId="28eb7356-61dc-48ef-8408-7c21dafef33f" providerId="ADAL" clId="{4830B01F-BACF-4326-90E9-B27B5E00512F}" dt="2021-11-04T14:56:23.999" v="310" actId="1076"/>
          <ac:picMkLst>
            <pc:docMk/>
            <pc:sldMk cId="3637040266" sldId="519"/>
            <ac:picMk id="4" creationId="{DC2FA953-818F-4C2C-A77D-4131A4B3BF21}"/>
          </ac:picMkLst>
        </pc:picChg>
      </pc:sldChg>
    </pc:docChg>
  </pc:docChgLst>
  <pc:docChgLst>
    <pc:chgData name="Tilly Paz" userId="28eb7356-61dc-48ef-8408-7c21dafef33f" providerId="ADAL" clId="{4830B01F-BACF-4326-90E9-B27B5E00512F}"/>
    <pc:docChg chg="undo custSel addSld delSld modSld sldOrd">
      <pc:chgData name="Tilly Paz" userId="28eb7356-61dc-48ef-8408-7c21dafef33f" providerId="ADAL" clId="{4830B01F-BACF-4326-90E9-B27B5E00512F}" dt="2021-10-31T16:18:36.792" v="2347" actId="26606"/>
      <pc:docMkLst>
        <pc:docMk/>
      </pc:docMkLst>
      <pc:sldChg chg="addSp modSp mod setBg">
        <pc:chgData name="Tilly Paz" userId="28eb7356-61dc-48ef-8408-7c21dafef33f" providerId="ADAL" clId="{4830B01F-BACF-4326-90E9-B27B5E00512F}" dt="2021-10-30T11:19:34.928" v="1328" actId="14100"/>
        <pc:sldMkLst>
          <pc:docMk/>
          <pc:sldMk cId="0" sldId="257"/>
        </pc:sldMkLst>
        <pc:spChg chg="mod">
          <ac:chgData name="Tilly Paz" userId="28eb7356-61dc-48ef-8408-7c21dafef33f" providerId="ADAL" clId="{4830B01F-BACF-4326-90E9-B27B5E00512F}" dt="2021-10-30T11:19:10.865" v="1325" actId="26606"/>
          <ac:spMkLst>
            <pc:docMk/>
            <pc:sldMk cId="0" sldId="257"/>
            <ac:spMk id="2" creationId="{00000000-0000-0000-0000-000000000000}"/>
          </ac:spMkLst>
        </pc:spChg>
        <pc:spChg chg="mod">
          <ac:chgData name="Tilly Paz" userId="28eb7356-61dc-48ef-8408-7c21dafef33f" providerId="ADAL" clId="{4830B01F-BACF-4326-90E9-B27B5E00512F}" dt="2021-10-30T11:19:34.928" v="1328" actId="14100"/>
          <ac:spMkLst>
            <pc:docMk/>
            <pc:sldMk cId="0" sldId="257"/>
            <ac:spMk id="3" creationId="{00000000-0000-0000-0000-000000000000}"/>
          </ac:spMkLst>
        </pc:spChg>
        <pc:spChg chg="add">
          <ac:chgData name="Tilly Paz" userId="28eb7356-61dc-48ef-8408-7c21dafef33f" providerId="ADAL" clId="{4830B01F-BACF-4326-90E9-B27B5E00512F}" dt="2021-10-30T11:19:10.865" v="1325" actId="26606"/>
          <ac:spMkLst>
            <pc:docMk/>
            <pc:sldMk cId="0" sldId="257"/>
            <ac:spMk id="8" creationId="{3AD318CC-E2A8-4E27-9548-A047A78999B1}"/>
          </ac:spMkLst>
        </pc:spChg>
        <pc:spChg chg="add">
          <ac:chgData name="Tilly Paz" userId="28eb7356-61dc-48ef-8408-7c21dafef33f" providerId="ADAL" clId="{4830B01F-BACF-4326-90E9-B27B5E00512F}" dt="2021-10-30T11:19:10.865" v="1325" actId="26606"/>
          <ac:spMkLst>
            <pc:docMk/>
            <pc:sldMk cId="0" sldId="257"/>
            <ac:spMk id="14" creationId="{2C1BBA94-3F40-40AA-8BB9-E69E25E537C1}"/>
          </ac:spMkLst>
        </pc:spChg>
        <pc:grpChg chg="add">
          <ac:chgData name="Tilly Paz" userId="28eb7356-61dc-48ef-8408-7c21dafef33f" providerId="ADAL" clId="{4830B01F-BACF-4326-90E9-B27B5E00512F}" dt="2021-10-30T11:19:10.865" v="1325" actId="26606"/>
          <ac:grpSpMkLst>
            <pc:docMk/>
            <pc:sldMk cId="0" sldId="257"/>
            <ac:grpSpMk id="10" creationId="{B14B560F-9DD7-4302-A60B-EBD3EF59B073}"/>
          </ac:grpSpMkLst>
        </pc:grpChg>
      </pc:sldChg>
      <pc:sldChg chg="del">
        <pc:chgData name="Tilly Paz" userId="28eb7356-61dc-48ef-8408-7c21dafef33f" providerId="ADAL" clId="{4830B01F-BACF-4326-90E9-B27B5E00512F}" dt="2021-10-26T10:51:17.038" v="9" actId="47"/>
        <pc:sldMkLst>
          <pc:docMk/>
          <pc:sldMk cId="4232261119" sldId="258"/>
        </pc:sldMkLst>
      </pc:sldChg>
      <pc:sldChg chg="ord">
        <pc:chgData name="Tilly Paz" userId="28eb7356-61dc-48ef-8408-7c21dafef33f" providerId="ADAL" clId="{4830B01F-BACF-4326-90E9-B27B5E00512F}" dt="2021-10-26T10:51:43.819" v="13"/>
        <pc:sldMkLst>
          <pc:docMk/>
          <pc:sldMk cId="3757704936" sldId="263"/>
        </pc:sldMkLst>
      </pc:sldChg>
      <pc:sldChg chg="addSp modSp mod setBg">
        <pc:chgData name="Tilly Paz" userId="28eb7356-61dc-48ef-8408-7c21dafef33f" providerId="ADAL" clId="{4830B01F-BACF-4326-90E9-B27B5E00512F}" dt="2021-10-30T11:20:06.609" v="1331" actId="26606"/>
        <pc:sldMkLst>
          <pc:docMk/>
          <pc:sldMk cId="0" sldId="264"/>
        </pc:sldMkLst>
        <pc:spChg chg="mod">
          <ac:chgData name="Tilly Paz" userId="28eb7356-61dc-48ef-8408-7c21dafef33f" providerId="ADAL" clId="{4830B01F-BACF-4326-90E9-B27B5E00512F}" dt="2021-10-30T11:20:06.609" v="1331" actId="26606"/>
          <ac:spMkLst>
            <pc:docMk/>
            <pc:sldMk cId="0" sldId="264"/>
            <ac:spMk id="2" creationId="{00000000-0000-0000-0000-000000000000}"/>
          </ac:spMkLst>
        </pc:spChg>
        <pc:spChg chg="mod">
          <ac:chgData name="Tilly Paz" userId="28eb7356-61dc-48ef-8408-7c21dafef33f" providerId="ADAL" clId="{4830B01F-BACF-4326-90E9-B27B5E00512F}" dt="2021-10-30T11:20:06.609" v="1331" actId="26606"/>
          <ac:spMkLst>
            <pc:docMk/>
            <pc:sldMk cId="0" sldId="264"/>
            <ac:spMk id="3" creationId="{00000000-0000-0000-0000-000000000000}"/>
          </ac:spMkLst>
        </pc:spChg>
        <pc:spChg chg="add">
          <ac:chgData name="Tilly Paz" userId="28eb7356-61dc-48ef-8408-7c21dafef33f" providerId="ADAL" clId="{4830B01F-BACF-4326-90E9-B27B5E00512F}" dt="2021-10-30T11:20:06.609" v="1331" actId="26606"/>
          <ac:spMkLst>
            <pc:docMk/>
            <pc:sldMk cId="0" sldId="264"/>
            <ac:spMk id="8" creationId="{DBF61EA3-B236-439E-9C0B-340980D56BEE}"/>
          </ac:spMkLst>
        </pc:spChg>
        <pc:spChg chg="add">
          <ac:chgData name="Tilly Paz" userId="28eb7356-61dc-48ef-8408-7c21dafef33f" providerId="ADAL" clId="{4830B01F-BACF-4326-90E9-B27B5E00512F}" dt="2021-10-30T11:20:06.609" v="1331" actId="26606"/>
          <ac:spMkLst>
            <pc:docMk/>
            <pc:sldMk cId="0" sldId="264"/>
            <ac:spMk id="14" creationId="{E659831F-0D9A-4C63-9EBB-8435B85A440F}"/>
          </ac:spMkLst>
        </pc:spChg>
        <pc:grpChg chg="add">
          <ac:chgData name="Tilly Paz" userId="28eb7356-61dc-48ef-8408-7c21dafef33f" providerId="ADAL" clId="{4830B01F-BACF-4326-90E9-B27B5E00512F}" dt="2021-10-30T11:20:06.609" v="1331" actId="26606"/>
          <ac:grpSpMkLst>
            <pc:docMk/>
            <pc:sldMk cId="0" sldId="264"/>
            <ac:grpSpMk id="10" creationId="{28FAF094-D087-493F-8DF9-A486C2D6BBAA}"/>
          </ac:grpSpMkLst>
        </pc:grpChg>
      </pc:sldChg>
      <pc:sldChg chg="add del">
        <pc:chgData name="Tilly Paz" userId="28eb7356-61dc-48ef-8408-7c21dafef33f" providerId="ADAL" clId="{4830B01F-BACF-4326-90E9-B27B5E00512F}" dt="2021-10-30T10:53:56.904" v="776" actId="47"/>
        <pc:sldMkLst>
          <pc:docMk/>
          <pc:sldMk cId="0" sldId="265"/>
        </pc:sldMkLst>
      </pc:sldChg>
      <pc:sldChg chg="addSp modSp mod setBg">
        <pc:chgData name="Tilly Paz" userId="28eb7356-61dc-48ef-8408-7c21dafef33f" providerId="ADAL" clId="{4830B01F-BACF-4326-90E9-B27B5E00512F}" dt="2021-10-31T14:41:34.202" v="1693" actId="26606"/>
        <pc:sldMkLst>
          <pc:docMk/>
          <pc:sldMk cId="0" sldId="266"/>
        </pc:sldMkLst>
        <pc:spChg chg="mod">
          <ac:chgData name="Tilly Paz" userId="28eb7356-61dc-48ef-8408-7c21dafef33f" providerId="ADAL" clId="{4830B01F-BACF-4326-90E9-B27B5E00512F}" dt="2021-10-31T14:41:34.202" v="1693" actId="26606"/>
          <ac:spMkLst>
            <pc:docMk/>
            <pc:sldMk cId="0" sldId="266"/>
            <ac:spMk id="2" creationId="{00000000-0000-0000-0000-000000000000}"/>
          </ac:spMkLst>
        </pc:spChg>
        <pc:spChg chg="mod">
          <ac:chgData name="Tilly Paz" userId="28eb7356-61dc-48ef-8408-7c21dafef33f" providerId="ADAL" clId="{4830B01F-BACF-4326-90E9-B27B5E00512F}" dt="2021-10-31T14:41:34.202" v="1693" actId="26606"/>
          <ac:spMkLst>
            <pc:docMk/>
            <pc:sldMk cId="0" sldId="266"/>
            <ac:spMk id="3" creationId="{00000000-0000-0000-0000-000000000000}"/>
          </ac:spMkLst>
        </pc:spChg>
        <pc:spChg chg="add">
          <ac:chgData name="Tilly Paz" userId="28eb7356-61dc-48ef-8408-7c21dafef33f" providerId="ADAL" clId="{4830B01F-BACF-4326-90E9-B27B5E00512F}" dt="2021-10-31T14:41:34.202" v="1693" actId="26606"/>
          <ac:spMkLst>
            <pc:docMk/>
            <pc:sldMk cId="0" sldId="266"/>
            <ac:spMk id="8" creationId="{87BF42CA-AD55-48B4-8949-C4DCA60A6AEE}"/>
          </ac:spMkLst>
        </pc:spChg>
        <pc:spChg chg="add">
          <ac:chgData name="Tilly Paz" userId="28eb7356-61dc-48ef-8408-7c21dafef33f" providerId="ADAL" clId="{4830B01F-BACF-4326-90E9-B27B5E00512F}" dt="2021-10-31T14:41:34.202" v="1693" actId="26606"/>
          <ac:spMkLst>
            <pc:docMk/>
            <pc:sldMk cId="0" sldId="266"/>
            <ac:spMk id="10" creationId="{66AE1D3D-3106-4CB2-AA7C-0C1642AC0F2E}"/>
          </ac:spMkLst>
        </pc:spChg>
        <pc:grpChg chg="add">
          <ac:chgData name="Tilly Paz" userId="28eb7356-61dc-48ef-8408-7c21dafef33f" providerId="ADAL" clId="{4830B01F-BACF-4326-90E9-B27B5E00512F}" dt="2021-10-31T14:41:34.202" v="1693" actId="26606"/>
          <ac:grpSpMkLst>
            <pc:docMk/>
            <pc:sldMk cId="0" sldId="266"/>
            <ac:grpSpMk id="12" creationId="{0A31B6AF-B711-4CDB-8C2B-16E963DDC4C5}"/>
          </ac:grpSpMkLst>
        </pc:grpChg>
      </pc:sldChg>
      <pc:sldChg chg="addSp modSp mod setBg">
        <pc:chgData name="Tilly Paz" userId="28eb7356-61dc-48ef-8408-7c21dafef33f" providerId="ADAL" clId="{4830B01F-BACF-4326-90E9-B27B5E00512F}" dt="2021-10-31T14:41:59.648" v="1695" actId="26606"/>
        <pc:sldMkLst>
          <pc:docMk/>
          <pc:sldMk cId="0" sldId="268"/>
        </pc:sldMkLst>
        <pc:spChg chg="mod">
          <ac:chgData name="Tilly Paz" userId="28eb7356-61dc-48ef-8408-7c21dafef33f" providerId="ADAL" clId="{4830B01F-BACF-4326-90E9-B27B5E00512F}" dt="2021-10-31T14:41:59.648" v="1695" actId="26606"/>
          <ac:spMkLst>
            <pc:docMk/>
            <pc:sldMk cId="0" sldId="268"/>
            <ac:spMk id="2" creationId="{00000000-0000-0000-0000-000000000000}"/>
          </ac:spMkLst>
        </pc:spChg>
        <pc:spChg chg="mod">
          <ac:chgData name="Tilly Paz" userId="28eb7356-61dc-48ef-8408-7c21dafef33f" providerId="ADAL" clId="{4830B01F-BACF-4326-90E9-B27B5E00512F}" dt="2021-10-31T14:41:59.648" v="1695" actId="26606"/>
          <ac:spMkLst>
            <pc:docMk/>
            <pc:sldMk cId="0" sldId="268"/>
            <ac:spMk id="3" creationId="{00000000-0000-0000-0000-000000000000}"/>
          </ac:spMkLst>
        </pc:spChg>
        <pc:spChg chg="add">
          <ac:chgData name="Tilly Paz" userId="28eb7356-61dc-48ef-8408-7c21dafef33f" providerId="ADAL" clId="{4830B01F-BACF-4326-90E9-B27B5E00512F}" dt="2021-10-31T14:41:59.648" v="1695" actId="26606"/>
          <ac:spMkLst>
            <pc:docMk/>
            <pc:sldMk cId="0" sldId="268"/>
            <ac:spMk id="8" creationId="{46D6306C-ED4F-4AAE-B4A5-EEA6AFAD726E}"/>
          </ac:spMkLst>
        </pc:spChg>
        <pc:spChg chg="add">
          <ac:chgData name="Tilly Paz" userId="28eb7356-61dc-48ef-8408-7c21dafef33f" providerId="ADAL" clId="{4830B01F-BACF-4326-90E9-B27B5E00512F}" dt="2021-10-31T14:41:59.648" v="1695" actId="26606"/>
          <ac:spMkLst>
            <pc:docMk/>
            <pc:sldMk cId="0" sldId="268"/>
            <ac:spMk id="10" creationId="{0EC5361D-F897-4856-B945-0455A365EB24}"/>
          </ac:spMkLst>
        </pc:spChg>
        <pc:spChg chg="add">
          <ac:chgData name="Tilly Paz" userId="28eb7356-61dc-48ef-8408-7c21dafef33f" providerId="ADAL" clId="{4830B01F-BACF-4326-90E9-B27B5E00512F}" dt="2021-10-31T14:41:59.648" v="1695" actId="26606"/>
          <ac:spMkLst>
            <pc:docMk/>
            <pc:sldMk cId="0" sldId="268"/>
            <ac:spMk id="12" creationId="{4508C0C5-2268-42B5-B3C8-4D0899E05F8C}"/>
          </ac:spMkLst>
        </pc:spChg>
        <pc:spChg chg="add">
          <ac:chgData name="Tilly Paz" userId="28eb7356-61dc-48ef-8408-7c21dafef33f" providerId="ADAL" clId="{4830B01F-BACF-4326-90E9-B27B5E00512F}" dt="2021-10-31T14:41:59.648" v="1695" actId="26606"/>
          <ac:spMkLst>
            <pc:docMk/>
            <pc:sldMk cId="0" sldId="268"/>
            <ac:spMk id="14" creationId="{141ACBDB-38F8-4B34-8183-BD95B4E55A62}"/>
          </ac:spMkLst>
        </pc:spChg>
        <pc:spChg chg="add">
          <ac:chgData name="Tilly Paz" userId="28eb7356-61dc-48ef-8408-7c21dafef33f" providerId="ADAL" clId="{4830B01F-BACF-4326-90E9-B27B5E00512F}" dt="2021-10-31T14:41:59.648" v="1695" actId="26606"/>
          <ac:spMkLst>
            <pc:docMk/>
            <pc:sldMk cId="0" sldId="268"/>
            <ac:spMk id="16" creationId="{DE00DB52-3455-4E2F-867B-A6D0516E175B}"/>
          </ac:spMkLst>
        </pc:spChg>
        <pc:spChg chg="add">
          <ac:chgData name="Tilly Paz" userId="28eb7356-61dc-48ef-8408-7c21dafef33f" providerId="ADAL" clId="{4830B01F-BACF-4326-90E9-B27B5E00512F}" dt="2021-10-31T14:41:59.648" v="1695" actId="26606"/>
          <ac:spMkLst>
            <pc:docMk/>
            <pc:sldMk cId="0" sldId="268"/>
            <ac:spMk id="18" creationId="{9E914C83-E0D8-4953-92D5-169D28CB43AE}"/>
          </ac:spMkLst>
        </pc:spChg>
        <pc:spChg chg="add">
          <ac:chgData name="Tilly Paz" userId="28eb7356-61dc-48ef-8408-7c21dafef33f" providerId="ADAL" clId="{4830B01F-BACF-4326-90E9-B27B5E00512F}" dt="2021-10-31T14:41:59.648" v="1695" actId="26606"/>
          <ac:spMkLst>
            <pc:docMk/>
            <pc:sldMk cId="0" sldId="268"/>
            <ac:spMk id="20" creationId="{3512E083-F550-46AF-8490-767ECFD00CB7}"/>
          </ac:spMkLst>
        </pc:spChg>
      </pc:sldChg>
      <pc:sldChg chg="addSp modSp mod setBg">
        <pc:chgData name="Tilly Paz" userId="28eb7356-61dc-48ef-8408-7c21dafef33f" providerId="ADAL" clId="{4830B01F-BACF-4326-90E9-B27B5E00512F}" dt="2021-10-31T14:43:16.742" v="1700" actId="26606"/>
        <pc:sldMkLst>
          <pc:docMk/>
          <pc:sldMk cId="0" sldId="269"/>
        </pc:sldMkLst>
        <pc:spChg chg="mod">
          <ac:chgData name="Tilly Paz" userId="28eb7356-61dc-48ef-8408-7c21dafef33f" providerId="ADAL" clId="{4830B01F-BACF-4326-90E9-B27B5E00512F}" dt="2021-10-31T14:43:16.742" v="1700" actId="26606"/>
          <ac:spMkLst>
            <pc:docMk/>
            <pc:sldMk cId="0" sldId="269"/>
            <ac:spMk id="2" creationId="{00000000-0000-0000-0000-000000000000}"/>
          </ac:spMkLst>
        </pc:spChg>
        <pc:spChg chg="mod">
          <ac:chgData name="Tilly Paz" userId="28eb7356-61dc-48ef-8408-7c21dafef33f" providerId="ADAL" clId="{4830B01F-BACF-4326-90E9-B27B5E00512F}" dt="2021-10-31T14:43:16.742" v="1700" actId="26606"/>
          <ac:spMkLst>
            <pc:docMk/>
            <pc:sldMk cId="0" sldId="269"/>
            <ac:spMk id="3" creationId="{00000000-0000-0000-0000-000000000000}"/>
          </ac:spMkLst>
        </pc:spChg>
        <pc:spChg chg="add">
          <ac:chgData name="Tilly Paz" userId="28eb7356-61dc-48ef-8408-7c21dafef33f" providerId="ADAL" clId="{4830B01F-BACF-4326-90E9-B27B5E00512F}" dt="2021-10-31T14:43:16.742" v="1700" actId="26606"/>
          <ac:spMkLst>
            <pc:docMk/>
            <pc:sldMk cId="0" sldId="269"/>
            <ac:spMk id="8" creationId="{B775CD93-9DF2-48CB-9F57-1BCA9A46C7FA}"/>
          </ac:spMkLst>
        </pc:spChg>
        <pc:spChg chg="add">
          <ac:chgData name="Tilly Paz" userId="28eb7356-61dc-48ef-8408-7c21dafef33f" providerId="ADAL" clId="{4830B01F-BACF-4326-90E9-B27B5E00512F}" dt="2021-10-31T14:43:16.742" v="1700" actId="26606"/>
          <ac:spMkLst>
            <pc:docMk/>
            <pc:sldMk cId="0" sldId="269"/>
            <ac:spMk id="10" creationId="{6166C6D1-23AC-49C4-BA07-238E4E9F8CEB}"/>
          </ac:spMkLst>
        </pc:spChg>
        <pc:spChg chg="add">
          <ac:chgData name="Tilly Paz" userId="28eb7356-61dc-48ef-8408-7c21dafef33f" providerId="ADAL" clId="{4830B01F-BACF-4326-90E9-B27B5E00512F}" dt="2021-10-31T14:43:16.742" v="1700" actId="26606"/>
          <ac:spMkLst>
            <pc:docMk/>
            <pc:sldMk cId="0" sldId="269"/>
            <ac:spMk id="12" creationId="{1C091803-41C2-48E0-9228-5148460C7479}"/>
          </ac:spMkLst>
        </pc:spChg>
      </pc:sldChg>
      <pc:sldChg chg="addSp modSp mod setBg">
        <pc:chgData name="Tilly Paz" userId="28eb7356-61dc-48ef-8408-7c21dafef33f" providerId="ADAL" clId="{4830B01F-BACF-4326-90E9-B27B5E00512F}" dt="2021-10-31T15:18:16.014" v="1780"/>
        <pc:sldMkLst>
          <pc:docMk/>
          <pc:sldMk cId="0" sldId="270"/>
        </pc:sldMkLst>
        <pc:spChg chg="mod">
          <ac:chgData name="Tilly Paz" userId="28eb7356-61dc-48ef-8408-7c21dafef33f" providerId="ADAL" clId="{4830B01F-BACF-4326-90E9-B27B5E00512F}" dt="2021-10-31T14:44:31.031" v="1728" actId="26606"/>
          <ac:spMkLst>
            <pc:docMk/>
            <pc:sldMk cId="0" sldId="270"/>
            <ac:spMk id="2" creationId="{00000000-0000-0000-0000-000000000000}"/>
          </ac:spMkLst>
        </pc:spChg>
        <pc:spChg chg="mod">
          <ac:chgData name="Tilly Paz" userId="28eb7356-61dc-48ef-8408-7c21dafef33f" providerId="ADAL" clId="{4830B01F-BACF-4326-90E9-B27B5E00512F}" dt="2021-10-31T15:18:16.014" v="1780"/>
          <ac:spMkLst>
            <pc:docMk/>
            <pc:sldMk cId="0" sldId="270"/>
            <ac:spMk id="3" creationId="{00000000-0000-0000-0000-000000000000}"/>
          </ac:spMkLst>
        </pc:spChg>
        <pc:spChg chg="add">
          <ac:chgData name="Tilly Paz" userId="28eb7356-61dc-48ef-8408-7c21dafef33f" providerId="ADAL" clId="{4830B01F-BACF-4326-90E9-B27B5E00512F}" dt="2021-10-31T14:44:31.031" v="1728" actId="26606"/>
          <ac:spMkLst>
            <pc:docMk/>
            <pc:sldMk cId="0" sldId="270"/>
            <ac:spMk id="8" creationId="{1C799903-48D5-4A31-A1A2-541072D9771E}"/>
          </ac:spMkLst>
        </pc:spChg>
        <pc:spChg chg="add">
          <ac:chgData name="Tilly Paz" userId="28eb7356-61dc-48ef-8408-7c21dafef33f" providerId="ADAL" clId="{4830B01F-BACF-4326-90E9-B27B5E00512F}" dt="2021-10-31T14:44:31.031" v="1728" actId="26606"/>
          <ac:spMkLst>
            <pc:docMk/>
            <pc:sldMk cId="0" sldId="270"/>
            <ac:spMk id="10" creationId="{8EFFF109-FC58-4FD3-BE05-9775A1310F55}"/>
          </ac:spMkLst>
        </pc:spChg>
        <pc:spChg chg="add">
          <ac:chgData name="Tilly Paz" userId="28eb7356-61dc-48ef-8408-7c21dafef33f" providerId="ADAL" clId="{4830B01F-BACF-4326-90E9-B27B5E00512F}" dt="2021-10-31T14:44:31.031" v="1728" actId="26606"/>
          <ac:spMkLst>
            <pc:docMk/>
            <pc:sldMk cId="0" sldId="270"/>
            <ac:spMk id="12" creationId="{E1B96AD6-92A9-4273-A62B-96A1C3E0BA95}"/>
          </ac:spMkLst>
        </pc:spChg>
        <pc:spChg chg="add">
          <ac:chgData name="Tilly Paz" userId="28eb7356-61dc-48ef-8408-7c21dafef33f" providerId="ADAL" clId="{4830B01F-BACF-4326-90E9-B27B5E00512F}" dt="2021-10-31T14:44:31.031" v="1728" actId="26606"/>
          <ac:spMkLst>
            <pc:docMk/>
            <pc:sldMk cId="0" sldId="270"/>
            <ac:spMk id="14" creationId="{463EEC44-1BA3-44ED-81FC-A644B04B2A44}"/>
          </ac:spMkLst>
        </pc:spChg>
      </pc:sldChg>
      <pc:sldChg chg="addSp modSp mod setBg">
        <pc:chgData name="Tilly Paz" userId="28eb7356-61dc-48ef-8408-7c21dafef33f" providerId="ADAL" clId="{4830B01F-BACF-4326-90E9-B27B5E00512F}" dt="2021-10-31T14:44:49.700" v="1731" actId="26606"/>
        <pc:sldMkLst>
          <pc:docMk/>
          <pc:sldMk cId="0" sldId="272"/>
        </pc:sldMkLst>
        <pc:spChg chg="mod">
          <ac:chgData name="Tilly Paz" userId="28eb7356-61dc-48ef-8408-7c21dafef33f" providerId="ADAL" clId="{4830B01F-BACF-4326-90E9-B27B5E00512F}" dt="2021-10-31T14:44:49.700" v="1731" actId="26606"/>
          <ac:spMkLst>
            <pc:docMk/>
            <pc:sldMk cId="0" sldId="272"/>
            <ac:spMk id="2" creationId="{00000000-0000-0000-0000-000000000000}"/>
          </ac:spMkLst>
        </pc:spChg>
        <pc:spChg chg="mod">
          <ac:chgData name="Tilly Paz" userId="28eb7356-61dc-48ef-8408-7c21dafef33f" providerId="ADAL" clId="{4830B01F-BACF-4326-90E9-B27B5E00512F}" dt="2021-10-31T14:44:49.700" v="1731" actId="26606"/>
          <ac:spMkLst>
            <pc:docMk/>
            <pc:sldMk cId="0" sldId="272"/>
            <ac:spMk id="3" creationId="{00000000-0000-0000-0000-000000000000}"/>
          </ac:spMkLst>
        </pc:spChg>
        <pc:spChg chg="add">
          <ac:chgData name="Tilly Paz" userId="28eb7356-61dc-48ef-8408-7c21dafef33f" providerId="ADAL" clId="{4830B01F-BACF-4326-90E9-B27B5E00512F}" dt="2021-10-31T14:44:49.700" v="1731" actId="26606"/>
          <ac:spMkLst>
            <pc:docMk/>
            <pc:sldMk cId="0" sldId="272"/>
            <ac:spMk id="8" creationId="{1C799903-48D5-4A31-A1A2-541072D9771E}"/>
          </ac:spMkLst>
        </pc:spChg>
        <pc:spChg chg="add">
          <ac:chgData name="Tilly Paz" userId="28eb7356-61dc-48ef-8408-7c21dafef33f" providerId="ADAL" clId="{4830B01F-BACF-4326-90E9-B27B5E00512F}" dt="2021-10-31T14:44:49.700" v="1731" actId="26606"/>
          <ac:spMkLst>
            <pc:docMk/>
            <pc:sldMk cId="0" sldId="272"/>
            <ac:spMk id="10" creationId="{8EFFF109-FC58-4FD3-BE05-9775A1310F55}"/>
          </ac:spMkLst>
        </pc:spChg>
        <pc:spChg chg="add">
          <ac:chgData name="Tilly Paz" userId="28eb7356-61dc-48ef-8408-7c21dafef33f" providerId="ADAL" clId="{4830B01F-BACF-4326-90E9-B27B5E00512F}" dt="2021-10-31T14:44:49.700" v="1731" actId="26606"/>
          <ac:spMkLst>
            <pc:docMk/>
            <pc:sldMk cId="0" sldId="272"/>
            <ac:spMk id="12" creationId="{E1B96AD6-92A9-4273-A62B-96A1C3E0BA95}"/>
          </ac:spMkLst>
        </pc:spChg>
        <pc:spChg chg="add">
          <ac:chgData name="Tilly Paz" userId="28eb7356-61dc-48ef-8408-7c21dafef33f" providerId="ADAL" clId="{4830B01F-BACF-4326-90E9-B27B5E00512F}" dt="2021-10-31T14:44:49.700" v="1731" actId="26606"/>
          <ac:spMkLst>
            <pc:docMk/>
            <pc:sldMk cId="0" sldId="272"/>
            <ac:spMk id="14" creationId="{463EEC44-1BA3-44ED-81FC-A644B04B2A44}"/>
          </ac:spMkLst>
        </pc:spChg>
      </pc:sldChg>
      <pc:sldChg chg="addSp modSp mod setBg">
        <pc:chgData name="Tilly Paz" userId="28eb7356-61dc-48ef-8408-7c21dafef33f" providerId="ADAL" clId="{4830B01F-BACF-4326-90E9-B27B5E00512F}" dt="2021-10-31T14:44:53.893" v="1732" actId="26606"/>
        <pc:sldMkLst>
          <pc:docMk/>
          <pc:sldMk cId="0" sldId="273"/>
        </pc:sldMkLst>
        <pc:spChg chg="mod">
          <ac:chgData name="Tilly Paz" userId="28eb7356-61dc-48ef-8408-7c21dafef33f" providerId="ADAL" clId="{4830B01F-BACF-4326-90E9-B27B5E00512F}" dt="2021-10-31T14:44:53.893" v="1732" actId="26606"/>
          <ac:spMkLst>
            <pc:docMk/>
            <pc:sldMk cId="0" sldId="273"/>
            <ac:spMk id="2" creationId="{00000000-0000-0000-0000-000000000000}"/>
          </ac:spMkLst>
        </pc:spChg>
        <pc:spChg chg="mod">
          <ac:chgData name="Tilly Paz" userId="28eb7356-61dc-48ef-8408-7c21dafef33f" providerId="ADAL" clId="{4830B01F-BACF-4326-90E9-B27B5E00512F}" dt="2021-10-31T14:44:53.893" v="1732" actId="26606"/>
          <ac:spMkLst>
            <pc:docMk/>
            <pc:sldMk cId="0" sldId="273"/>
            <ac:spMk id="3" creationId="{00000000-0000-0000-0000-000000000000}"/>
          </ac:spMkLst>
        </pc:spChg>
        <pc:spChg chg="add">
          <ac:chgData name="Tilly Paz" userId="28eb7356-61dc-48ef-8408-7c21dafef33f" providerId="ADAL" clId="{4830B01F-BACF-4326-90E9-B27B5E00512F}" dt="2021-10-31T14:44:53.893" v="1732" actId="26606"/>
          <ac:spMkLst>
            <pc:docMk/>
            <pc:sldMk cId="0" sldId="273"/>
            <ac:spMk id="8" creationId="{1C799903-48D5-4A31-A1A2-541072D9771E}"/>
          </ac:spMkLst>
        </pc:spChg>
        <pc:spChg chg="add">
          <ac:chgData name="Tilly Paz" userId="28eb7356-61dc-48ef-8408-7c21dafef33f" providerId="ADAL" clId="{4830B01F-BACF-4326-90E9-B27B5E00512F}" dt="2021-10-31T14:44:53.893" v="1732" actId="26606"/>
          <ac:spMkLst>
            <pc:docMk/>
            <pc:sldMk cId="0" sldId="273"/>
            <ac:spMk id="10" creationId="{8EFFF109-FC58-4FD3-BE05-9775A1310F55}"/>
          </ac:spMkLst>
        </pc:spChg>
        <pc:spChg chg="add">
          <ac:chgData name="Tilly Paz" userId="28eb7356-61dc-48ef-8408-7c21dafef33f" providerId="ADAL" clId="{4830B01F-BACF-4326-90E9-B27B5E00512F}" dt="2021-10-31T14:44:53.893" v="1732" actId="26606"/>
          <ac:spMkLst>
            <pc:docMk/>
            <pc:sldMk cId="0" sldId="273"/>
            <ac:spMk id="12" creationId="{E1B96AD6-92A9-4273-A62B-96A1C3E0BA95}"/>
          </ac:spMkLst>
        </pc:spChg>
        <pc:spChg chg="add">
          <ac:chgData name="Tilly Paz" userId="28eb7356-61dc-48ef-8408-7c21dafef33f" providerId="ADAL" clId="{4830B01F-BACF-4326-90E9-B27B5E00512F}" dt="2021-10-31T14:44:53.893" v="1732" actId="26606"/>
          <ac:spMkLst>
            <pc:docMk/>
            <pc:sldMk cId="0" sldId="273"/>
            <ac:spMk id="14" creationId="{463EEC44-1BA3-44ED-81FC-A644B04B2A44}"/>
          </ac:spMkLst>
        </pc:spChg>
      </pc:sldChg>
      <pc:sldChg chg="addSp modSp mod setBg">
        <pc:chgData name="Tilly Paz" userId="28eb7356-61dc-48ef-8408-7c21dafef33f" providerId="ADAL" clId="{4830B01F-BACF-4326-90E9-B27B5E00512F}" dt="2021-10-31T14:45:18.980" v="1735" actId="26606"/>
        <pc:sldMkLst>
          <pc:docMk/>
          <pc:sldMk cId="0" sldId="274"/>
        </pc:sldMkLst>
        <pc:spChg chg="mod">
          <ac:chgData name="Tilly Paz" userId="28eb7356-61dc-48ef-8408-7c21dafef33f" providerId="ADAL" clId="{4830B01F-BACF-4326-90E9-B27B5E00512F}" dt="2021-10-31T14:45:18.980" v="1735" actId="26606"/>
          <ac:spMkLst>
            <pc:docMk/>
            <pc:sldMk cId="0" sldId="274"/>
            <ac:spMk id="2" creationId="{00000000-0000-0000-0000-000000000000}"/>
          </ac:spMkLst>
        </pc:spChg>
        <pc:spChg chg="mod">
          <ac:chgData name="Tilly Paz" userId="28eb7356-61dc-48ef-8408-7c21dafef33f" providerId="ADAL" clId="{4830B01F-BACF-4326-90E9-B27B5E00512F}" dt="2021-10-31T14:45:18.980" v="1735" actId="26606"/>
          <ac:spMkLst>
            <pc:docMk/>
            <pc:sldMk cId="0" sldId="274"/>
            <ac:spMk id="3" creationId="{00000000-0000-0000-0000-000000000000}"/>
          </ac:spMkLst>
        </pc:spChg>
        <pc:spChg chg="add">
          <ac:chgData name="Tilly Paz" userId="28eb7356-61dc-48ef-8408-7c21dafef33f" providerId="ADAL" clId="{4830B01F-BACF-4326-90E9-B27B5E00512F}" dt="2021-10-31T14:45:18.980" v="1735" actId="26606"/>
          <ac:spMkLst>
            <pc:docMk/>
            <pc:sldMk cId="0" sldId="274"/>
            <ac:spMk id="8" creationId="{1C799903-48D5-4A31-A1A2-541072D9771E}"/>
          </ac:spMkLst>
        </pc:spChg>
        <pc:spChg chg="add">
          <ac:chgData name="Tilly Paz" userId="28eb7356-61dc-48ef-8408-7c21dafef33f" providerId="ADAL" clId="{4830B01F-BACF-4326-90E9-B27B5E00512F}" dt="2021-10-31T14:45:18.980" v="1735" actId="26606"/>
          <ac:spMkLst>
            <pc:docMk/>
            <pc:sldMk cId="0" sldId="274"/>
            <ac:spMk id="10" creationId="{8EFFF109-FC58-4FD3-BE05-9775A1310F55}"/>
          </ac:spMkLst>
        </pc:spChg>
        <pc:spChg chg="add">
          <ac:chgData name="Tilly Paz" userId="28eb7356-61dc-48ef-8408-7c21dafef33f" providerId="ADAL" clId="{4830B01F-BACF-4326-90E9-B27B5E00512F}" dt="2021-10-31T14:45:18.980" v="1735" actId="26606"/>
          <ac:spMkLst>
            <pc:docMk/>
            <pc:sldMk cId="0" sldId="274"/>
            <ac:spMk id="12" creationId="{E1B96AD6-92A9-4273-A62B-96A1C3E0BA95}"/>
          </ac:spMkLst>
        </pc:spChg>
        <pc:spChg chg="add">
          <ac:chgData name="Tilly Paz" userId="28eb7356-61dc-48ef-8408-7c21dafef33f" providerId="ADAL" clId="{4830B01F-BACF-4326-90E9-B27B5E00512F}" dt="2021-10-31T14:45:18.980" v="1735" actId="26606"/>
          <ac:spMkLst>
            <pc:docMk/>
            <pc:sldMk cId="0" sldId="274"/>
            <ac:spMk id="14" creationId="{463EEC44-1BA3-44ED-81FC-A644B04B2A44}"/>
          </ac:spMkLst>
        </pc:spChg>
      </pc:sldChg>
      <pc:sldChg chg="addSp modSp mod setBg">
        <pc:chgData name="Tilly Paz" userId="28eb7356-61dc-48ef-8408-7c21dafef33f" providerId="ADAL" clId="{4830B01F-BACF-4326-90E9-B27B5E00512F}" dt="2021-10-31T14:45:27.953" v="1736" actId="26606"/>
        <pc:sldMkLst>
          <pc:docMk/>
          <pc:sldMk cId="0" sldId="275"/>
        </pc:sldMkLst>
        <pc:spChg chg="mod">
          <ac:chgData name="Tilly Paz" userId="28eb7356-61dc-48ef-8408-7c21dafef33f" providerId="ADAL" clId="{4830B01F-BACF-4326-90E9-B27B5E00512F}" dt="2021-10-31T14:45:27.953" v="1736" actId="26606"/>
          <ac:spMkLst>
            <pc:docMk/>
            <pc:sldMk cId="0" sldId="275"/>
            <ac:spMk id="2" creationId="{00000000-0000-0000-0000-000000000000}"/>
          </ac:spMkLst>
        </pc:spChg>
        <pc:spChg chg="mod">
          <ac:chgData name="Tilly Paz" userId="28eb7356-61dc-48ef-8408-7c21dafef33f" providerId="ADAL" clId="{4830B01F-BACF-4326-90E9-B27B5E00512F}" dt="2021-10-31T14:45:27.953" v="1736" actId="26606"/>
          <ac:spMkLst>
            <pc:docMk/>
            <pc:sldMk cId="0" sldId="275"/>
            <ac:spMk id="3" creationId="{00000000-0000-0000-0000-000000000000}"/>
          </ac:spMkLst>
        </pc:spChg>
        <pc:spChg chg="add">
          <ac:chgData name="Tilly Paz" userId="28eb7356-61dc-48ef-8408-7c21dafef33f" providerId="ADAL" clId="{4830B01F-BACF-4326-90E9-B27B5E00512F}" dt="2021-10-31T14:45:27.953" v="1736" actId="26606"/>
          <ac:spMkLst>
            <pc:docMk/>
            <pc:sldMk cId="0" sldId="275"/>
            <ac:spMk id="8" creationId="{777A147A-9ED8-46B4-8660-1B3C2AA880B5}"/>
          </ac:spMkLst>
        </pc:spChg>
        <pc:spChg chg="add">
          <ac:chgData name="Tilly Paz" userId="28eb7356-61dc-48ef-8408-7c21dafef33f" providerId="ADAL" clId="{4830B01F-BACF-4326-90E9-B27B5E00512F}" dt="2021-10-31T14:45:27.953" v="1736" actId="26606"/>
          <ac:spMkLst>
            <pc:docMk/>
            <pc:sldMk cId="0" sldId="275"/>
            <ac:spMk id="10" creationId="{5D6C15A0-C087-4593-8414-2B4EC1CDC3DE}"/>
          </ac:spMkLst>
        </pc:spChg>
      </pc:sldChg>
      <pc:sldChg chg="addSp modSp mod setBg">
        <pc:chgData name="Tilly Paz" userId="28eb7356-61dc-48ef-8408-7c21dafef33f" providerId="ADAL" clId="{4830B01F-BACF-4326-90E9-B27B5E00512F}" dt="2021-10-31T14:45:48.612" v="1740" actId="26606"/>
        <pc:sldMkLst>
          <pc:docMk/>
          <pc:sldMk cId="0" sldId="276"/>
        </pc:sldMkLst>
        <pc:spChg chg="mod">
          <ac:chgData name="Tilly Paz" userId="28eb7356-61dc-48ef-8408-7c21dafef33f" providerId="ADAL" clId="{4830B01F-BACF-4326-90E9-B27B5E00512F}" dt="2021-10-31T14:45:48.612" v="1740" actId="26606"/>
          <ac:spMkLst>
            <pc:docMk/>
            <pc:sldMk cId="0" sldId="276"/>
            <ac:spMk id="2" creationId="{00000000-0000-0000-0000-000000000000}"/>
          </ac:spMkLst>
        </pc:spChg>
        <pc:spChg chg="mod">
          <ac:chgData name="Tilly Paz" userId="28eb7356-61dc-48ef-8408-7c21dafef33f" providerId="ADAL" clId="{4830B01F-BACF-4326-90E9-B27B5E00512F}" dt="2021-10-31T14:45:48.612" v="1740" actId="26606"/>
          <ac:spMkLst>
            <pc:docMk/>
            <pc:sldMk cId="0" sldId="276"/>
            <ac:spMk id="3" creationId="{00000000-0000-0000-0000-000000000000}"/>
          </ac:spMkLst>
        </pc:spChg>
        <pc:spChg chg="add">
          <ac:chgData name="Tilly Paz" userId="28eb7356-61dc-48ef-8408-7c21dafef33f" providerId="ADAL" clId="{4830B01F-BACF-4326-90E9-B27B5E00512F}" dt="2021-10-31T14:45:48.612" v="1740" actId="26606"/>
          <ac:spMkLst>
            <pc:docMk/>
            <pc:sldMk cId="0" sldId="276"/>
            <ac:spMk id="8" creationId="{777A147A-9ED8-46B4-8660-1B3C2AA880B5}"/>
          </ac:spMkLst>
        </pc:spChg>
        <pc:spChg chg="add">
          <ac:chgData name="Tilly Paz" userId="28eb7356-61dc-48ef-8408-7c21dafef33f" providerId="ADAL" clId="{4830B01F-BACF-4326-90E9-B27B5E00512F}" dt="2021-10-31T14:45:48.612" v="1740" actId="26606"/>
          <ac:spMkLst>
            <pc:docMk/>
            <pc:sldMk cId="0" sldId="276"/>
            <ac:spMk id="10" creationId="{5D6C15A0-C087-4593-8414-2B4EC1CDC3DE}"/>
          </ac:spMkLst>
        </pc:spChg>
      </pc:sldChg>
      <pc:sldChg chg="addSp modSp mod setBg">
        <pc:chgData name="Tilly Paz" userId="28eb7356-61dc-48ef-8408-7c21dafef33f" providerId="ADAL" clId="{4830B01F-BACF-4326-90E9-B27B5E00512F}" dt="2021-10-31T14:45:55.544" v="1741" actId="26606"/>
        <pc:sldMkLst>
          <pc:docMk/>
          <pc:sldMk cId="0" sldId="277"/>
        </pc:sldMkLst>
        <pc:spChg chg="mod">
          <ac:chgData name="Tilly Paz" userId="28eb7356-61dc-48ef-8408-7c21dafef33f" providerId="ADAL" clId="{4830B01F-BACF-4326-90E9-B27B5E00512F}" dt="2021-10-31T14:45:55.544" v="1741" actId="26606"/>
          <ac:spMkLst>
            <pc:docMk/>
            <pc:sldMk cId="0" sldId="277"/>
            <ac:spMk id="2" creationId="{00000000-0000-0000-0000-000000000000}"/>
          </ac:spMkLst>
        </pc:spChg>
        <pc:spChg chg="mod">
          <ac:chgData name="Tilly Paz" userId="28eb7356-61dc-48ef-8408-7c21dafef33f" providerId="ADAL" clId="{4830B01F-BACF-4326-90E9-B27B5E00512F}" dt="2021-10-31T14:45:55.544" v="1741" actId="26606"/>
          <ac:spMkLst>
            <pc:docMk/>
            <pc:sldMk cId="0" sldId="277"/>
            <ac:spMk id="3" creationId="{00000000-0000-0000-0000-000000000000}"/>
          </ac:spMkLst>
        </pc:spChg>
        <pc:spChg chg="add">
          <ac:chgData name="Tilly Paz" userId="28eb7356-61dc-48ef-8408-7c21dafef33f" providerId="ADAL" clId="{4830B01F-BACF-4326-90E9-B27B5E00512F}" dt="2021-10-31T14:45:55.544" v="1741" actId="26606"/>
          <ac:spMkLst>
            <pc:docMk/>
            <pc:sldMk cId="0" sldId="277"/>
            <ac:spMk id="8" creationId="{777A147A-9ED8-46B4-8660-1B3C2AA880B5}"/>
          </ac:spMkLst>
        </pc:spChg>
        <pc:spChg chg="add">
          <ac:chgData name="Tilly Paz" userId="28eb7356-61dc-48ef-8408-7c21dafef33f" providerId="ADAL" clId="{4830B01F-BACF-4326-90E9-B27B5E00512F}" dt="2021-10-31T14:45:55.544" v="1741" actId="26606"/>
          <ac:spMkLst>
            <pc:docMk/>
            <pc:sldMk cId="0" sldId="277"/>
            <ac:spMk id="10" creationId="{5D6C15A0-C087-4593-8414-2B4EC1CDC3DE}"/>
          </ac:spMkLst>
        </pc:spChg>
      </pc:sldChg>
      <pc:sldChg chg="addSp modSp mod setBg">
        <pc:chgData name="Tilly Paz" userId="28eb7356-61dc-48ef-8408-7c21dafef33f" providerId="ADAL" clId="{4830B01F-BACF-4326-90E9-B27B5E00512F}" dt="2021-10-31T14:45:58.913" v="1742" actId="26606"/>
        <pc:sldMkLst>
          <pc:docMk/>
          <pc:sldMk cId="0" sldId="279"/>
        </pc:sldMkLst>
        <pc:spChg chg="mod">
          <ac:chgData name="Tilly Paz" userId="28eb7356-61dc-48ef-8408-7c21dafef33f" providerId="ADAL" clId="{4830B01F-BACF-4326-90E9-B27B5E00512F}" dt="2021-10-31T14:45:58.913" v="1742" actId="26606"/>
          <ac:spMkLst>
            <pc:docMk/>
            <pc:sldMk cId="0" sldId="279"/>
            <ac:spMk id="2" creationId="{00000000-0000-0000-0000-000000000000}"/>
          </ac:spMkLst>
        </pc:spChg>
        <pc:spChg chg="mod">
          <ac:chgData name="Tilly Paz" userId="28eb7356-61dc-48ef-8408-7c21dafef33f" providerId="ADAL" clId="{4830B01F-BACF-4326-90E9-B27B5E00512F}" dt="2021-10-31T14:45:58.913" v="1742" actId="26606"/>
          <ac:spMkLst>
            <pc:docMk/>
            <pc:sldMk cId="0" sldId="279"/>
            <ac:spMk id="3" creationId="{00000000-0000-0000-0000-000000000000}"/>
          </ac:spMkLst>
        </pc:spChg>
        <pc:spChg chg="add">
          <ac:chgData name="Tilly Paz" userId="28eb7356-61dc-48ef-8408-7c21dafef33f" providerId="ADAL" clId="{4830B01F-BACF-4326-90E9-B27B5E00512F}" dt="2021-10-31T14:45:58.913" v="1742" actId="26606"/>
          <ac:spMkLst>
            <pc:docMk/>
            <pc:sldMk cId="0" sldId="279"/>
            <ac:spMk id="8" creationId="{777A147A-9ED8-46B4-8660-1B3C2AA880B5}"/>
          </ac:spMkLst>
        </pc:spChg>
        <pc:spChg chg="add">
          <ac:chgData name="Tilly Paz" userId="28eb7356-61dc-48ef-8408-7c21dafef33f" providerId="ADAL" clId="{4830B01F-BACF-4326-90E9-B27B5E00512F}" dt="2021-10-31T14:45:58.913" v="1742" actId="26606"/>
          <ac:spMkLst>
            <pc:docMk/>
            <pc:sldMk cId="0" sldId="279"/>
            <ac:spMk id="10" creationId="{5D6C15A0-C087-4593-8414-2B4EC1CDC3DE}"/>
          </ac:spMkLst>
        </pc:spChg>
      </pc:sldChg>
      <pc:sldChg chg="addSp modSp mod setBg">
        <pc:chgData name="Tilly Paz" userId="28eb7356-61dc-48ef-8408-7c21dafef33f" providerId="ADAL" clId="{4830B01F-BACF-4326-90E9-B27B5E00512F}" dt="2021-10-31T14:46:05.129" v="1743" actId="26606"/>
        <pc:sldMkLst>
          <pc:docMk/>
          <pc:sldMk cId="0" sldId="280"/>
        </pc:sldMkLst>
        <pc:spChg chg="mod">
          <ac:chgData name="Tilly Paz" userId="28eb7356-61dc-48ef-8408-7c21dafef33f" providerId="ADAL" clId="{4830B01F-BACF-4326-90E9-B27B5E00512F}" dt="2021-10-31T14:46:05.129" v="1743" actId="26606"/>
          <ac:spMkLst>
            <pc:docMk/>
            <pc:sldMk cId="0" sldId="280"/>
            <ac:spMk id="2" creationId="{00000000-0000-0000-0000-000000000000}"/>
          </ac:spMkLst>
        </pc:spChg>
        <pc:spChg chg="mod">
          <ac:chgData name="Tilly Paz" userId="28eb7356-61dc-48ef-8408-7c21dafef33f" providerId="ADAL" clId="{4830B01F-BACF-4326-90E9-B27B5E00512F}" dt="2021-10-31T14:46:05.129" v="1743" actId="26606"/>
          <ac:spMkLst>
            <pc:docMk/>
            <pc:sldMk cId="0" sldId="280"/>
            <ac:spMk id="3" creationId="{00000000-0000-0000-0000-000000000000}"/>
          </ac:spMkLst>
        </pc:spChg>
        <pc:spChg chg="add">
          <ac:chgData name="Tilly Paz" userId="28eb7356-61dc-48ef-8408-7c21dafef33f" providerId="ADAL" clId="{4830B01F-BACF-4326-90E9-B27B5E00512F}" dt="2021-10-31T14:46:05.129" v="1743" actId="26606"/>
          <ac:spMkLst>
            <pc:docMk/>
            <pc:sldMk cId="0" sldId="280"/>
            <ac:spMk id="8" creationId="{777A147A-9ED8-46B4-8660-1B3C2AA880B5}"/>
          </ac:spMkLst>
        </pc:spChg>
        <pc:spChg chg="add">
          <ac:chgData name="Tilly Paz" userId="28eb7356-61dc-48ef-8408-7c21dafef33f" providerId="ADAL" clId="{4830B01F-BACF-4326-90E9-B27B5E00512F}" dt="2021-10-31T14:46:05.129" v="1743" actId="26606"/>
          <ac:spMkLst>
            <pc:docMk/>
            <pc:sldMk cId="0" sldId="280"/>
            <ac:spMk id="10" creationId="{5D6C15A0-C087-4593-8414-2B4EC1CDC3DE}"/>
          </ac:spMkLst>
        </pc:spChg>
      </pc:sldChg>
      <pc:sldChg chg="addSp modSp mod setBg">
        <pc:chgData name="Tilly Paz" userId="28eb7356-61dc-48ef-8408-7c21dafef33f" providerId="ADAL" clId="{4830B01F-BACF-4326-90E9-B27B5E00512F}" dt="2021-10-31T14:46:23.088" v="1745" actId="26606"/>
        <pc:sldMkLst>
          <pc:docMk/>
          <pc:sldMk cId="0" sldId="281"/>
        </pc:sldMkLst>
        <pc:spChg chg="mod">
          <ac:chgData name="Tilly Paz" userId="28eb7356-61dc-48ef-8408-7c21dafef33f" providerId="ADAL" clId="{4830B01F-BACF-4326-90E9-B27B5E00512F}" dt="2021-10-31T14:46:23.088" v="1745" actId="26606"/>
          <ac:spMkLst>
            <pc:docMk/>
            <pc:sldMk cId="0" sldId="281"/>
            <ac:spMk id="2" creationId="{00000000-0000-0000-0000-000000000000}"/>
          </ac:spMkLst>
        </pc:spChg>
        <pc:spChg chg="mod">
          <ac:chgData name="Tilly Paz" userId="28eb7356-61dc-48ef-8408-7c21dafef33f" providerId="ADAL" clId="{4830B01F-BACF-4326-90E9-B27B5E00512F}" dt="2021-10-31T14:46:23.088" v="1745" actId="26606"/>
          <ac:spMkLst>
            <pc:docMk/>
            <pc:sldMk cId="0" sldId="281"/>
            <ac:spMk id="3" creationId="{00000000-0000-0000-0000-000000000000}"/>
          </ac:spMkLst>
        </pc:spChg>
        <pc:spChg chg="add">
          <ac:chgData name="Tilly Paz" userId="28eb7356-61dc-48ef-8408-7c21dafef33f" providerId="ADAL" clId="{4830B01F-BACF-4326-90E9-B27B5E00512F}" dt="2021-10-31T14:46:23.088" v="1745" actId="26606"/>
          <ac:spMkLst>
            <pc:docMk/>
            <pc:sldMk cId="0" sldId="281"/>
            <ac:spMk id="8" creationId="{17718681-A12E-49D6-9925-DD7C68176D61}"/>
          </ac:spMkLst>
        </pc:spChg>
        <pc:spChg chg="add">
          <ac:chgData name="Tilly Paz" userId="28eb7356-61dc-48ef-8408-7c21dafef33f" providerId="ADAL" clId="{4830B01F-BACF-4326-90E9-B27B5E00512F}" dt="2021-10-31T14:46:23.088" v="1745" actId="26606"/>
          <ac:spMkLst>
            <pc:docMk/>
            <pc:sldMk cId="0" sldId="281"/>
            <ac:spMk id="10" creationId="{FBD77573-9EF2-4C35-8285-A1CF6FBB0EA5}"/>
          </ac:spMkLst>
        </pc:spChg>
      </pc:sldChg>
      <pc:sldChg chg="addSp modSp mod setBg">
        <pc:chgData name="Tilly Paz" userId="28eb7356-61dc-48ef-8408-7c21dafef33f" providerId="ADAL" clId="{4830B01F-BACF-4326-90E9-B27B5E00512F}" dt="2021-10-31T14:46:30.237" v="1747" actId="26606"/>
        <pc:sldMkLst>
          <pc:docMk/>
          <pc:sldMk cId="0" sldId="282"/>
        </pc:sldMkLst>
        <pc:spChg chg="mod">
          <ac:chgData name="Tilly Paz" userId="28eb7356-61dc-48ef-8408-7c21dafef33f" providerId="ADAL" clId="{4830B01F-BACF-4326-90E9-B27B5E00512F}" dt="2021-10-31T14:46:30.237" v="1747" actId="26606"/>
          <ac:spMkLst>
            <pc:docMk/>
            <pc:sldMk cId="0" sldId="282"/>
            <ac:spMk id="2" creationId="{00000000-0000-0000-0000-000000000000}"/>
          </ac:spMkLst>
        </pc:spChg>
        <pc:spChg chg="mod">
          <ac:chgData name="Tilly Paz" userId="28eb7356-61dc-48ef-8408-7c21dafef33f" providerId="ADAL" clId="{4830B01F-BACF-4326-90E9-B27B5E00512F}" dt="2021-10-31T14:46:30.237" v="1747" actId="26606"/>
          <ac:spMkLst>
            <pc:docMk/>
            <pc:sldMk cId="0" sldId="282"/>
            <ac:spMk id="3" creationId="{00000000-0000-0000-0000-000000000000}"/>
          </ac:spMkLst>
        </pc:spChg>
        <pc:spChg chg="add">
          <ac:chgData name="Tilly Paz" userId="28eb7356-61dc-48ef-8408-7c21dafef33f" providerId="ADAL" clId="{4830B01F-BACF-4326-90E9-B27B5E00512F}" dt="2021-10-31T14:46:30.237" v="1747" actId="26606"/>
          <ac:spMkLst>
            <pc:docMk/>
            <pc:sldMk cId="0" sldId="282"/>
            <ac:spMk id="8" creationId="{17718681-A12E-49D6-9925-DD7C68176D61}"/>
          </ac:spMkLst>
        </pc:spChg>
        <pc:spChg chg="add">
          <ac:chgData name="Tilly Paz" userId="28eb7356-61dc-48ef-8408-7c21dafef33f" providerId="ADAL" clId="{4830B01F-BACF-4326-90E9-B27B5E00512F}" dt="2021-10-31T14:46:30.237" v="1747" actId="26606"/>
          <ac:spMkLst>
            <pc:docMk/>
            <pc:sldMk cId="0" sldId="282"/>
            <ac:spMk id="10" creationId="{FBD77573-9EF2-4C35-8285-A1CF6FBB0EA5}"/>
          </ac:spMkLst>
        </pc:spChg>
      </pc:sldChg>
      <pc:sldChg chg="addSp modSp mod setBg">
        <pc:chgData name="Tilly Paz" userId="28eb7356-61dc-48ef-8408-7c21dafef33f" providerId="ADAL" clId="{4830B01F-BACF-4326-90E9-B27B5E00512F}" dt="2021-10-31T14:46:33.473" v="1748" actId="26606"/>
        <pc:sldMkLst>
          <pc:docMk/>
          <pc:sldMk cId="0" sldId="283"/>
        </pc:sldMkLst>
        <pc:spChg chg="mod">
          <ac:chgData name="Tilly Paz" userId="28eb7356-61dc-48ef-8408-7c21dafef33f" providerId="ADAL" clId="{4830B01F-BACF-4326-90E9-B27B5E00512F}" dt="2021-10-31T14:46:33.473" v="1748" actId="26606"/>
          <ac:spMkLst>
            <pc:docMk/>
            <pc:sldMk cId="0" sldId="283"/>
            <ac:spMk id="2" creationId="{00000000-0000-0000-0000-000000000000}"/>
          </ac:spMkLst>
        </pc:spChg>
        <pc:spChg chg="mod">
          <ac:chgData name="Tilly Paz" userId="28eb7356-61dc-48ef-8408-7c21dafef33f" providerId="ADAL" clId="{4830B01F-BACF-4326-90E9-B27B5E00512F}" dt="2021-10-31T14:46:33.473" v="1748" actId="26606"/>
          <ac:spMkLst>
            <pc:docMk/>
            <pc:sldMk cId="0" sldId="283"/>
            <ac:spMk id="3" creationId="{00000000-0000-0000-0000-000000000000}"/>
          </ac:spMkLst>
        </pc:spChg>
        <pc:spChg chg="add">
          <ac:chgData name="Tilly Paz" userId="28eb7356-61dc-48ef-8408-7c21dafef33f" providerId="ADAL" clId="{4830B01F-BACF-4326-90E9-B27B5E00512F}" dt="2021-10-31T14:46:33.473" v="1748" actId="26606"/>
          <ac:spMkLst>
            <pc:docMk/>
            <pc:sldMk cId="0" sldId="283"/>
            <ac:spMk id="8" creationId="{17718681-A12E-49D6-9925-DD7C68176D61}"/>
          </ac:spMkLst>
        </pc:spChg>
        <pc:spChg chg="add">
          <ac:chgData name="Tilly Paz" userId="28eb7356-61dc-48ef-8408-7c21dafef33f" providerId="ADAL" clId="{4830B01F-BACF-4326-90E9-B27B5E00512F}" dt="2021-10-31T14:46:33.473" v="1748" actId="26606"/>
          <ac:spMkLst>
            <pc:docMk/>
            <pc:sldMk cId="0" sldId="283"/>
            <ac:spMk id="10" creationId="{FBD77573-9EF2-4C35-8285-A1CF6FBB0EA5}"/>
          </ac:spMkLst>
        </pc:spChg>
      </pc:sldChg>
      <pc:sldChg chg="del">
        <pc:chgData name="Tilly Paz" userId="28eb7356-61dc-48ef-8408-7c21dafef33f" providerId="ADAL" clId="{4830B01F-BACF-4326-90E9-B27B5E00512F}" dt="2021-10-31T14:47:01" v="1751" actId="47"/>
        <pc:sldMkLst>
          <pc:docMk/>
          <pc:sldMk cId="0" sldId="285"/>
        </pc:sldMkLst>
      </pc:sldChg>
      <pc:sldChg chg="del">
        <pc:chgData name="Tilly Paz" userId="28eb7356-61dc-48ef-8408-7c21dafef33f" providerId="ADAL" clId="{4830B01F-BACF-4326-90E9-B27B5E00512F}" dt="2021-10-31T14:47:01.921" v="1752" actId="47"/>
        <pc:sldMkLst>
          <pc:docMk/>
          <pc:sldMk cId="0" sldId="286"/>
        </pc:sldMkLst>
      </pc:sldChg>
      <pc:sldChg chg="addSp delSp modSp mod setBg">
        <pc:chgData name="Tilly Paz" userId="28eb7356-61dc-48ef-8408-7c21dafef33f" providerId="ADAL" clId="{4830B01F-BACF-4326-90E9-B27B5E00512F}" dt="2021-10-31T14:47:42.065" v="1758" actId="26606"/>
        <pc:sldMkLst>
          <pc:docMk/>
          <pc:sldMk cId="0" sldId="287"/>
        </pc:sldMkLst>
        <pc:spChg chg="mod">
          <ac:chgData name="Tilly Paz" userId="28eb7356-61dc-48ef-8408-7c21dafef33f" providerId="ADAL" clId="{4830B01F-BACF-4326-90E9-B27B5E00512F}" dt="2021-10-31T14:47:42.065" v="1758" actId="26606"/>
          <ac:spMkLst>
            <pc:docMk/>
            <pc:sldMk cId="0" sldId="287"/>
            <ac:spMk id="2" creationId="{00000000-0000-0000-0000-000000000000}"/>
          </ac:spMkLst>
        </pc:spChg>
        <pc:spChg chg="mod">
          <ac:chgData name="Tilly Paz" userId="28eb7356-61dc-48ef-8408-7c21dafef33f" providerId="ADAL" clId="{4830B01F-BACF-4326-90E9-B27B5E00512F}" dt="2021-10-31T14:47:42.065" v="1758" actId="26606"/>
          <ac:spMkLst>
            <pc:docMk/>
            <pc:sldMk cId="0" sldId="287"/>
            <ac:spMk id="3" creationId="{00000000-0000-0000-0000-000000000000}"/>
          </ac:spMkLst>
        </pc:spChg>
        <pc:spChg chg="add del">
          <ac:chgData name="Tilly Paz" userId="28eb7356-61dc-48ef-8408-7c21dafef33f" providerId="ADAL" clId="{4830B01F-BACF-4326-90E9-B27B5E00512F}" dt="2021-10-31T14:47:42.063" v="1757" actId="26606"/>
          <ac:spMkLst>
            <pc:docMk/>
            <pc:sldMk cId="0" sldId="287"/>
            <ac:spMk id="8" creationId="{C05CBC3C-2E5A-4839-8B9B-2E5A6ADF0F58}"/>
          </ac:spMkLst>
        </pc:spChg>
        <pc:spChg chg="add del">
          <ac:chgData name="Tilly Paz" userId="28eb7356-61dc-48ef-8408-7c21dafef33f" providerId="ADAL" clId="{4830B01F-BACF-4326-90E9-B27B5E00512F}" dt="2021-10-31T14:47:42.063" v="1757" actId="26606"/>
          <ac:spMkLst>
            <pc:docMk/>
            <pc:sldMk cId="0" sldId="287"/>
            <ac:spMk id="10" creationId="{827FF362-FC97-4BF5-949B-D4ADFA26E457}"/>
          </ac:spMkLst>
        </pc:spChg>
        <pc:spChg chg="add">
          <ac:chgData name="Tilly Paz" userId="28eb7356-61dc-48ef-8408-7c21dafef33f" providerId="ADAL" clId="{4830B01F-BACF-4326-90E9-B27B5E00512F}" dt="2021-10-31T14:47:42.065" v="1758" actId="26606"/>
          <ac:spMkLst>
            <pc:docMk/>
            <pc:sldMk cId="0" sldId="287"/>
            <ac:spMk id="12" creationId="{7F488E8B-4E1E-4402-8935-D4E6C02615C7}"/>
          </ac:spMkLst>
        </pc:spChg>
        <pc:spChg chg="add">
          <ac:chgData name="Tilly Paz" userId="28eb7356-61dc-48ef-8408-7c21dafef33f" providerId="ADAL" clId="{4830B01F-BACF-4326-90E9-B27B5E00512F}" dt="2021-10-31T14:47:42.065" v="1758" actId="26606"/>
          <ac:spMkLst>
            <pc:docMk/>
            <pc:sldMk cId="0" sldId="287"/>
            <ac:spMk id="13" creationId="{081EA652-8C6A-4E69-BEB9-170809474553}"/>
          </ac:spMkLst>
        </pc:spChg>
        <pc:spChg chg="add">
          <ac:chgData name="Tilly Paz" userId="28eb7356-61dc-48ef-8408-7c21dafef33f" providerId="ADAL" clId="{4830B01F-BACF-4326-90E9-B27B5E00512F}" dt="2021-10-31T14:47:42.065" v="1758" actId="26606"/>
          <ac:spMkLst>
            <pc:docMk/>
            <pc:sldMk cId="0" sldId="287"/>
            <ac:spMk id="14" creationId="{5298780A-33B9-4EA2-8F67-DE68AD62841B}"/>
          </ac:spMkLst>
        </pc:spChg>
      </pc:sldChg>
      <pc:sldChg chg="addSp modSp mod setBg">
        <pc:chgData name="Tilly Paz" userId="28eb7356-61dc-48ef-8408-7c21dafef33f" providerId="ADAL" clId="{4830B01F-BACF-4326-90E9-B27B5E00512F}" dt="2021-10-31T14:47:55.111" v="1759" actId="26606"/>
        <pc:sldMkLst>
          <pc:docMk/>
          <pc:sldMk cId="0" sldId="290"/>
        </pc:sldMkLst>
        <pc:spChg chg="mod">
          <ac:chgData name="Tilly Paz" userId="28eb7356-61dc-48ef-8408-7c21dafef33f" providerId="ADAL" clId="{4830B01F-BACF-4326-90E9-B27B5E00512F}" dt="2021-10-31T14:47:55.111" v="1759" actId="26606"/>
          <ac:spMkLst>
            <pc:docMk/>
            <pc:sldMk cId="0" sldId="290"/>
            <ac:spMk id="2" creationId="{00000000-0000-0000-0000-000000000000}"/>
          </ac:spMkLst>
        </pc:spChg>
        <pc:spChg chg="mod">
          <ac:chgData name="Tilly Paz" userId="28eb7356-61dc-48ef-8408-7c21dafef33f" providerId="ADAL" clId="{4830B01F-BACF-4326-90E9-B27B5E00512F}" dt="2021-10-31T14:47:55.111" v="1759" actId="26606"/>
          <ac:spMkLst>
            <pc:docMk/>
            <pc:sldMk cId="0" sldId="290"/>
            <ac:spMk id="3" creationId="{00000000-0000-0000-0000-000000000000}"/>
          </ac:spMkLst>
        </pc:spChg>
        <pc:spChg chg="add">
          <ac:chgData name="Tilly Paz" userId="28eb7356-61dc-48ef-8408-7c21dafef33f" providerId="ADAL" clId="{4830B01F-BACF-4326-90E9-B27B5E00512F}" dt="2021-10-31T14:47:55.111" v="1759" actId="26606"/>
          <ac:spMkLst>
            <pc:docMk/>
            <pc:sldMk cId="0" sldId="290"/>
            <ac:spMk id="8" creationId="{081EA652-8C6A-4E69-BEB9-170809474553}"/>
          </ac:spMkLst>
        </pc:spChg>
        <pc:spChg chg="add">
          <ac:chgData name="Tilly Paz" userId="28eb7356-61dc-48ef-8408-7c21dafef33f" providerId="ADAL" clId="{4830B01F-BACF-4326-90E9-B27B5E00512F}" dt="2021-10-31T14:47:55.111" v="1759" actId="26606"/>
          <ac:spMkLst>
            <pc:docMk/>
            <pc:sldMk cId="0" sldId="290"/>
            <ac:spMk id="10" creationId="{5298780A-33B9-4EA2-8F67-DE68AD62841B}"/>
          </ac:spMkLst>
        </pc:spChg>
        <pc:spChg chg="add">
          <ac:chgData name="Tilly Paz" userId="28eb7356-61dc-48ef-8408-7c21dafef33f" providerId="ADAL" clId="{4830B01F-BACF-4326-90E9-B27B5E00512F}" dt="2021-10-31T14:47:55.111" v="1759" actId="26606"/>
          <ac:spMkLst>
            <pc:docMk/>
            <pc:sldMk cId="0" sldId="290"/>
            <ac:spMk id="12" creationId="{7F488E8B-4E1E-4402-8935-D4E6C02615C7}"/>
          </ac:spMkLst>
        </pc:spChg>
      </pc:sldChg>
      <pc:sldChg chg="addSp modSp mod setBg">
        <pc:chgData name="Tilly Paz" userId="28eb7356-61dc-48ef-8408-7c21dafef33f" providerId="ADAL" clId="{4830B01F-BACF-4326-90E9-B27B5E00512F}" dt="2021-10-31T14:48:05.442" v="1761" actId="26606"/>
        <pc:sldMkLst>
          <pc:docMk/>
          <pc:sldMk cId="0" sldId="291"/>
        </pc:sldMkLst>
        <pc:spChg chg="mod">
          <ac:chgData name="Tilly Paz" userId="28eb7356-61dc-48ef-8408-7c21dafef33f" providerId="ADAL" clId="{4830B01F-BACF-4326-90E9-B27B5E00512F}" dt="2021-10-31T14:48:05.442" v="1761" actId="26606"/>
          <ac:spMkLst>
            <pc:docMk/>
            <pc:sldMk cId="0" sldId="291"/>
            <ac:spMk id="2" creationId="{00000000-0000-0000-0000-000000000000}"/>
          </ac:spMkLst>
        </pc:spChg>
        <pc:spChg chg="mod">
          <ac:chgData name="Tilly Paz" userId="28eb7356-61dc-48ef-8408-7c21dafef33f" providerId="ADAL" clId="{4830B01F-BACF-4326-90E9-B27B5E00512F}" dt="2021-10-31T14:48:05.442" v="1761" actId="26606"/>
          <ac:spMkLst>
            <pc:docMk/>
            <pc:sldMk cId="0" sldId="291"/>
            <ac:spMk id="3" creationId="{00000000-0000-0000-0000-000000000000}"/>
          </ac:spMkLst>
        </pc:spChg>
        <pc:spChg chg="add">
          <ac:chgData name="Tilly Paz" userId="28eb7356-61dc-48ef-8408-7c21dafef33f" providerId="ADAL" clId="{4830B01F-BACF-4326-90E9-B27B5E00512F}" dt="2021-10-31T14:48:05.442" v="1761" actId="26606"/>
          <ac:spMkLst>
            <pc:docMk/>
            <pc:sldMk cId="0" sldId="291"/>
            <ac:spMk id="8" creationId="{081EA652-8C6A-4E69-BEB9-170809474553}"/>
          </ac:spMkLst>
        </pc:spChg>
        <pc:spChg chg="add">
          <ac:chgData name="Tilly Paz" userId="28eb7356-61dc-48ef-8408-7c21dafef33f" providerId="ADAL" clId="{4830B01F-BACF-4326-90E9-B27B5E00512F}" dt="2021-10-31T14:48:05.442" v="1761" actId="26606"/>
          <ac:spMkLst>
            <pc:docMk/>
            <pc:sldMk cId="0" sldId="291"/>
            <ac:spMk id="10" creationId="{5298780A-33B9-4EA2-8F67-DE68AD62841B}"/>
          </ac:spMkLst>
        </pc:spChg>
        <pc:spChg chg="add">
          <ac:chgData name="Tilly Paz" userId="28eb7356-61dc-48ef-8408-7c21dafef33f" providerId="ADAL" clId="{4830B01F-BACF-4326-90E9-B27B5E00512F}" dt="2021-10-31T14:48:05.442" v="1761" actId="26606"/>
          <ac:spMkLst>
            <pc:docMk/>
            <pc:sldMk cId="0" sldId="291"/>
            <ac:spMk id="12" creationId="{7F488E8B-4E1E-4402-8935-D4E6C02615C7}"/>
          </ac:spMkLst>
        </pc:spChg>
      </pc:sldChg>
      <pc:sldChg chg="addSp modSp mod setBg">
        <pc:chgData name="Tilly Paz" userId="28eb7356-61dc-48ef-8408-7c21dafef33f" providerId="ADAL" clId="{4830B01F-BACF-4326-90E9-B27B5E00512F}" dt="2021-10-31T14:48:13.881" v="1762" actId="26606"/>
        <pc:sldMkLst>
          <pc:docMk/>
          <pc:sldMk cId="0" sldId="292"/>
        </pc:sldMkLst>
        <pc:spChg chg="mod">
          <ac:chgData name="Tilly Paz" userId="28eb7356-61dc-48ef-8408-7c21dafef33f" providerId="ADAL" clId="{4830B01F-BACF-4326-90E9-B27B5E00512F}" dt="2021-10-31T14:48:13.881" v="1762" actId="26606"/>
          <ac:spMkLst>
            <pc:docMk/>
            <pc:sldMk cId="0" sldId="292"/>
            <ac:spMk id="2" creationId="{00000000-0000-0000-0000-000000000000}"/>
          </ac:spMkLst>
        </pc:spChg>
        <pc:spChg chg="mod">
          <ac:chgData name="Tilly Paz" userId="28eb7356-61dc-48ef-8408-7c21dafef33f" providerId="ADAL" clId="{4830B01F-BACF-4326-90E9-B27B5E00512F}" dt="2021-10-31T14:48:13.881" v="1762" actId="26606"/>
          <ac:spMkLst>
            <pc:docMk/>
            <pc:sldMk cId="0" sldId="292"/>
            <ac:spMk id="3" creationId="{00000000-0000-0000-0000-000000000000}"/>
          </ac:spMkLst>
        </pc:spChg>
        <pc:spChg chg="add">
          <ac:chgData name="Tilly Paz" userId="28eb7356-61dc-48ef-8408-7c21dafef33f" providerId="ADAL" clId="{4830B01F-BACF-4326-90E9-B27B5E00512F}" dt="2021-10-31T14:48:13.881" v="1762" actId="26606"/>
          <ac:spMkLst>
            <pc:docMk/>
            <pc:sldMk cId="0" sldId="292"/>
            <ac:spMk id="8" creationId="{081EA652-8C6A-4E69-BEB9-170809474553}"/>
          </ac:spMkLst>
        </pc:spChg>
        <pc:spChg chg="add">
          <ac:chgData name="Tilly Paz" userId="28eb7356-61dc-48ef-8408-7c21dafef33f" providerId="ADAL" clId="{4830B01F-BACF-4326-90E9-B27B5E00512F}" dt="2021-10-31T14:48:13.881" v="1762" actId="26606"/>
          <ac:spMkLst>
            <pc:docMk/>
            <pc:sldMk cId="0" sldId="292"/>
            <ac:spMk id="10" creationId="{5298780A-33B9-4EA2-8F67-DE68AD62841B}"/>
          </ac:spMkLst>
        </pc:spChg>
        <pc:spChg chg="add">
          <ac:chgData name="Tilly Paz" userId="28eb7356-61dc-48ef-8408-7c21dafef33f" providerId="ADAL" clId="{4830B01F-BACF-4326-90E9-B27B5E00512F}" dt="2021-10-31T14:48:13.881" v="1762" actId="26606"/>
          <ac:spMkLst>
            <pc:docMk/>
            <pc:sldMk cId="0" sldId="292"/>
            <ac:spMk id="12" creationId="{7F488E8B-4E1E-4402-8935-D4E6C02615C7}"/>
          </ac:spMkLst>
        </pc:spChg>
      </pc:sldChg>
      <pc:sldChg chg="addSp modSp mod setBg">
        <pc:chgData name="Tilly Paz" userId="28eb7356-61dc-48ef-8408-7c21dafef33f" providerId="ADAL" clId="{4830B01F-BACF-4326-90E9-B27B5E00512F}" dt="2021-10-31T14:50:33.522" v="1763" actId="26606"/>
        <pc:sldMkLst>
          <pc:docMk/>
          <pc:sldMk cId="0" sldId="293"/>
        </pc:sldMkLst>
        <pc:spChg chg="mod">
          <ac:chgData name="Tilly Paz" userId="28eb7356-61dc-48ef-8408-7c21dafef33f" providerId="ADAL" clId="{4830B01F-BACF-4326-90E9-B27B5E00512F}" dt="2021-10-31T14:50:33.522" v="1763" actId="26606"/>
          <ac:spMkLst>
            <pc:docMk/>
            <pc:sldMk cId="0" sldId="293"/>
            <ac:spMk id="2" creationId="{00000000-0000-0000-0000-000000000000}"/>
          </ac:spMkLst>
        </pc:spChg>
        <pc:spChg chg="mod">
          <ac:chgData name="Tilly Paz" userId="28eb7356-61dc-48ef-8408-7c21dafef33f" providerId="ADAL" clId="{4830B01F-BACF-4326-90E9-B27B5E00512F}" dt="2021-10-31T14:50:33.522" v="1763" actId="26606"/>
          <ac:spMkLst>
            <pc:docMk/>
            <pc:sldMk cId="0" sldId="293"/>
            <ac:spMk id="3" creationId="{00000000-0000-0000-0000-000000000000}"/>
          </ac:spMkLst>
        </pc:spChg>
        <pc:spChg chg="add">
          <ac:chgData name="Tilly Paz" userId="28eb7356-61dc-48ef-8408-7c21dafef33f" providerId="ADAL" clId="{4830B01F-BACF-4326-90E9-B27B5E00512F}" dt="2021-10-31T14:50:33.522" v="1763" actId="26606"/>
          <ac:spMkLst>
            <pc:docMk/>
            <pc:sldMk cId="0" sldId="293"/>
            <ac:spMk id="8" creationId="{C05CBC3C-2E5A-4839-8B9B-2E5A6ADF0F58}"/>
          </ac:spMkLst>
        </pc:spChg>
        <pc:spChg chg="add">
          <ac:chgData name="Tilly Paz" userId="28eb7356-61dc-48ef-8408-7c21dafef33f" providerId="ADAL" clId="{4830B01F-BACF-4326-90E9-B27B5E00512F}" dt="2021-10-31T14:50:33.522" v="1763" actId="26606"/>
          <ac:spMkLst>
            <pc:docMk/>
            <pc:sldMk cId="0" sldId="293"/>
            <ac:spMk id="10" creationId="{827FF362-FC97-4BF5-949B-D4ADFA26E457}"/>
          </ac:spMkLst>
        </pc:spChg>
      </pc:sldChg>
      <pc:sldChg chg="del">
        <pc:chgData name="Tilly Paz" userId="28eb7356-61dc-48ef-8408-7c21dafef33f" providerId="ADAL" clId="{4830B01F-BACF-4326-90E9-B27B5E00512F}" dt="2021-10-30T09:50:31.818" v="309" actId="47"/>
        <pc:sldMkLst>
          <pc:docMk/>
          <pc:sldMk cId="299879155" sldId="294"/>
        </pc:sldMkLst>
      </pc:sldChg>
      <pc:sldChg chg="addSp modSp mod setBg">
        <pc:chgData name="Tilly Paz" userId="28eb7356-61dc-48ef-8408-7c21dafef33f" providerId="ADAL" clId="{4830B01F-BACF-4326-90E9-B27B5E00512F}" dt="2021-10-31T14:50:41.139" v="1764" actId="26606"/>
        <pc:sldMkLst>
          <pc:docMk/>
          <pc:sldMk cId="4146994225" sldId="295"/>
        </pc:sldMkLst>
        <pc:spChg chg="mod">
          <ac:chgData name="Tilly Paz" userId="28eb7356-61dc-48ef-8408-7c21dafef33f" providerId="ADAL" clId="{4830B01F-BACF-4326-90E9-B27B5E00512F}" dt="2021-10-31T14:50:41.139" v="1764" actId="26606"/>
          <ac:spMkLst>
            <pc:docMk/>
            <pc:sldMk cId="4146994225" sldId="295"/>
            <ac:spMk id="2" creationId="{00000000-0000-0000-0000-000000000000}"/>
          </ac:spMkLst>
        </pc:spChg>
        <pc:spChg chg="mod">
          <ac:chgData name="Tilly Paz" userId="28eb7356-61dc-48ef-8408-7c21dafef33f" providerId="ADAL" clId="{4830B01F-BACF-4326-90E9-B27B5E00512F}" dt="2021-10-31T14:50:41.139" v="1764" actId="26606"/>
          <ac:spMkLst>
            <pc:docMk/>
            <pc:sldMk cId="4146994225" sldId="295"/>
            <ac:spMk id="3" creationId="{00000000-0000-0000-0000-000000000000}"/>
          </ac:spMkLst>
        </pc:spChg>
        <pc:spChg chg="add">
          <ac:chgData name="Tilly Paz" userId="28eb7356-61dc-48ef-8408-7c21dafef33f" providerId="ADAL" clId="{4830B01F-BACF-4326-90E9-B27B5E00512F}" dt="2021-10-31T14:50:41.139" v="1764" actId="26606"/>
          <ac:spMkLst>
            <pc:docMk/>
            <pc:sldMk cId="4146994225" sldId="295"/>
            <ac:spMk id="8" creationId="{C05CBC3C-2E5A-4839-8B9B-2E5A6ADF0F58}"/>
          </ac:spMkLst>
        </pc:spChg>
        <pc:spChg chg="add">
          <ac:chgData name="Tilly Paz" userId="28eb7356-61dc-48ef-8408-7c21dafef33f" providerId="ADAL" clId="{4830B01F-BACF-4326-90E9-B27B5E00512F}" dt="2021-10-31T14:50:41.139" v="1764" actId="26606"/>
          <ac:spMkLst>
            <pc:docMk/>
            <pc:sldMk cId="4146994225" sldId="295"/>
            <ac:spMk id="10" creationId="{827FF362-FC97-4BF5-949B-D4ADFA26E457}"/>
          </ac:spMkLst>
        </pc:spChg>
      </pc:sldChg>
      <pc:sldChg chg="del">
        <pc:chgData name="Tilly Paz" userId="28eb7356-61dc-48ef-8408-7c21dafef33f" providerId="ADAL" clId="{4830B01F-BACF-4326-90E9-B27B5E00512F}" dt="2021-10-30T10:26:40.677" v="314" actId="47"/>
        <pc:sldMkLst>
          <pc:docMk/>
          <pc:sldMk cId="2104317091" sldId="296"/>
        </pc:sldMkLst>
      </pc:sldChg>
      <pc:sldChg chg="del">
        <pc:chgData name="Tilly Paz" userId="28eb7356-61dc-48ef-8408-7c21dafef33f" providerId="ADAL" clId="{4830B01F-BACF-4326-90E9-B27B5E00512F}" dt="2021-10-30T10:26:40.020" v="313" actId="47"/>
        <pc:sldMkLst>
          <pc:docMk/>
          <pc:sldMk cId="1325334797" sldId="297"/>
        </pc:sldMkLst>
      </pc:sldChg>
      <pc:sldChg chg="del">
        <pc:chgData name="Tilly Paz" userId="28eb7356-61dc-48ef-8408-7c21dafef33f" providerId="ADAL" clId="{4830B01F-BACF-4326-90E9-B27B5E00512F}" dt="2021-10-30T10:26:38.169" v="311" actId="47"/>
        <pc:sldMkLst>
          <pc:docMk/>
          <pc:sldMk cId="1440968714" sldId="298"/>
        </pc:sldMkLst>
      </pc:sldChg>
      <pc:sldChg chg="del">
        <pc:chgData name="Tilly Paz" userId="28eb7356-61dc-48ef-8408-7c21dafef33f" providerId="ADAL" clId="{4830B01F-BACF-4326-90E9-B27B5E00512F}" dt="2021-10-30T10:26:39.214" v="312" actId="47"/>
        <pc:sldMkLst>
          <pc:docMk/>
          <pc:sldMk cId="2734050063" sldId="299"/>
        </pc:sldMkLst>
      </pc:sldChg>
      <pc:sldChg chg="addSp modSp mod setBg">
        <pc:chgData name="Tilly Paz" userId="28eb7356-61dc-48ef-8408-7c21dafef33f" providerId="ADAL" clId="{4830B01F-BACF-4326-90E9-B27B5E00512F}" dt="2021-10-30T11:19:43.686" v="1329" actId="26606"/>
        <pc:sldMkLst>
          <pc:docMk/>
          <pc:sldMk cId="2453811782" sldId="301"/>
        </pc:sldMkLst>
        <pc:spChg chg="mod">
          <ac:chgData name="Tilly Paz" userId="28eb7356-61dc-48ef-8408-7c21dafef33f" providerId="ADAL" clId="{4830B01F-BACF-4326-90E9-B27B5E00512F}" dt="2021-10-30T11:19:43.686" v="1329" actId="26606"/>
          <ac:spMkLst>
            <pc:docMk/>
            <pc:sldMk cId="2453811782" sldId="301"/>
            <ac:spMk id="2" creationId="{00000000-0000-0000-0000-000000000000}"/>
          </ac:spMkLst>
        </pc:spChg>
        <pc:spChg chg="mod">
          <ac:chgData name="Tilly Paz" userId="28eb7356-61dc-48ef-8408-7c21dafef33f" providerId="ADAL" clId="{4830B01F-BACF-4326-90E9-B27B5E00512F}" dt="2021-10-30T11:19:43.686" v="1329" actId="26606"/>
          <ac:spMkLst>
            <pc:docMk/>
            <pc:sldMk cId="2453811782" sldId="301"/>
            <ac:spMk id="5" creationId="{00000000-0000-0000-0000-000000000000}"/>
          </ac:spMkLst>
        </pc:spChg>
        <pc:spChg chg="add">
          <ac:chgData name="Tilly Paz" userId="28eb7356-61dc-48ef-8408-7c21dafef33f" providerId="ADAL" clId="{4830B01F-BACF-4326-90E9-B27B5E00512F}" dt="2021-10-30T11:19:43.686" v="1329" actId="26606"/>
          <ac:spMkLst>
            <pc:docMk/>
            <pc:sldMk cId="2453811782" sldId="301"/>
            <ac:spMk id="10" creationId="{201CC55D-ED54-4C5C-95E6-10947BD1103B}"/>
          </ac:spMkLst>
        </pc:spChg>
        <pc:spChg chg="add">
          <ac:chgData name="Tilly Paz" userId="28eb7356-61dc-48ef-8408-7c21dafef33f" providerId="ADAL" clId="{4830B01F-BACF-4326-90E9-B27B5E00512F}" dt="2021-10-30T11:19:43.686" v="1329" actId="26606"/>
          <ac:spMkLst>
            <pc:docMk/>
            <pc:sldMk cId="2453811782" sldId="301"/>
            <ac:spMk id="16" creationId="{3873B707-463F-40B0-8227-E8CC6C67EB25}"/>
          </ac:spMkLst>
        </pc:spChg>
        <pc:spChg chg="add">
          <ac:chgData name="Tilly Paz" userId="28eb7356-61dc-48ef-8408-7c21dafef33f" providerId="ADAL" clId="{4830B01F-BACF-4326-90E9-B27B5E00512F}" dt="2021-10-30T11:19:43.686" v="1329" actId="26606"/>
          <ac:spMkLst>
            <pc:docMk/>
            <pc:sldMk cId="2453811782" sldId="301"/>
            <ac:spMk id="18" creationId="{C13237C8-E62C-4F0D-A318-BD6FB6C2D138}"/>
          </ac:spMkLst>
        </pc:spChg>
        <pc:spChg chg="add">
          <ac:chgData name="Tilly Paz" userId="28eb7356-61dc-48ef-8408-7c21dafef33f" providerId="ADAL" clId="{4830B01F-BACF-4326-90E9-B27B5E00512F}" dt="2021-10-30T11:19:43.686" v="1329" actId="26606"/>
          <ac:spMkLst>
            <pc:docMk/>
            <pc:sldMk cId="2453811782" sldId="301"/>
            <ac:spMk id="20" creationId="{19C9EAEA-39D0-4B0E-A0EB-51E7B26740B1}"/>
          </ac:spMkLst>
        </pc:spChg>
        <pc:grpChg chg="add">
          <ac:chgData name="Tilly Paz" userId="28eb7356-61dc-48ef-8408-7c21dafef33f" providerId="ADAL" clId="{4830B01F-BACF-4326-90E9-B27B5E00512F}" dt="2021-10-30T11:19:43.686" v="1329" actId="26606"/>
          <ac:grpSpMkLst>
            <pc:docMk/>
            <pc:sldMk cId="2453811782" sldId="301"/>
            <ac:grpSpMk id="12" creationId="{1DE889C7-FAD6-4397-98E2-05D503484459}"/>
          </ac:grpSpMkLst>
        </pc:grpChg>
        <pc:picChg chg="mod ord">
          <ac:chgData name="Tilly Paz" userId="28eb7356-61dc-48ef-8408-7c21dafef33f" providerId="ADAL" clId="{4830B01F-BACF-4326-90E9-B27B5E00512F}" dt="2021-10-30T11:19:43.686" v="1329" actId="26606"/>
          <ac:picMkLst>
            <pc:docMk/>
            <pc:sldMk cId="2453811782" sldId="301"/>
            <ac:picMk id="4" creationId="{00000000-0000-0000-0000-000000000000}"/>
          </ac:picMkLst>
        </pc:picChg>
      </pc:sldChg>
      <pc:sldChg chg="addSp modSp mod setBg">
        <pc:chgData name="Tilly Paz" userId="28eb7356-61dc-48ef-8408-7c21dafef33f" providerId="ADAL" clId="{4830B01F-BACF-4326-90E9-B27B5E00512F}" dt="2021-10-30T11:19:52.371" v="1330" actId="26606"/>
        <pc:sldMkLst>
          <pc:docMk/>
          <pc:sldMk cId="323431525" sldId="303"/>
        </pc:sldMkLst>
        <pc:spChg chg="mod">
          <ac:chgData name="Tilly Paz" userId="28eb7356-61dc-48ef-8408-7c21dafef33f" providerId="ADAL" clId="{4830B01F-BACF-4326-90E9-B27B5E00512F}" dt="2021-10-30T11:19:52.371" v="1330" actId="26606"/>
          <ac:spMkLst>
            <pc:docMk/>
            <pc:sldMk cId="323431525" sldId="303"/>
            <ac:spMk id="2" creationId="{00000000-0000-0000-0000-000000000000}"/>
          </ac:spMkLst>
        </pc:spChg>
        <pc:spChg chg="mod">
          <ac:chgData name="Tilly Paz" userId="28eb7356-61dc-48ef-8408-7c21dafef33f" providerId="ADAL" clId="{4830B01F-BACF-4326-90E9-B27B5E00512F}" dt="2021-10-30T11:19:52.371" v="1330" actId="26606"/>
          <ac:spMkLst>
            <pc:docMk/>
            <pc:sldMk cId="323431525" sldId="303"/>
            <ac:spMk id="4" creationId="{00000000-0000-0000-0000-000000000000}"/>
          </ac:spMkLst>
        </pc:spChg>
        <pc:spChg chg="add">
          <ac:chgData name="Tilly Paz" userId="28eb7356-61dc-48ef-8408-7c21dafef33f" providerId="ADAL" clId="{4830B01F-BACF-4326-90E9-B27B5E00512F}" dt="2021-10-30T11:19:52.371" v="1330" actId="26606"/>
          <ac:spMkLst>
            <pc:docMk/>
            <pc:sldMk cId="323431525" sldId="303"/>
            <ac:spMk id="10" creationId="{201CC55D-ED54-4C5C-95E6-10947BD1103B}"/>
          </ac:spMkLst>
        </pc:spChg>
        <pc:spChg chg="add">
          <ac:chgData name="Tilly Paz" userId="28eb7356-61dc-48ef-8408-7c21dafef33f" providerId="ADAL" clId="{4830B01F-BACF-4326-90E9-B27B5E00512F}" dt="2021-10-30T11:19:52.371" v="1330" actId="26606"/>
          <ac:spMkLst>
            <pc:docMk/>
            <pc:sldMk cId="323431525" sldId="303"/>
            <ac:spMk id="16" creationId="{3873B707-463F-40B0-8227-E8CC6C67EB25}"/>
          </ac:spMkLst>
        </pc:spChg>
        <pc:spChg chg="add">
          <ac:chgData name="Tilly Paz" userId="28eb7356-61dc-48ef-8408-7c21dafef33f" providerId="ADAL" clId="{4830B01F-BACF-4326-90E9-B27B5E00512F}" dt="2021-10-30T11:19:52.371" v="1330" actId="26606"/>
          <ac:spMkLst>
            <pc:docMk/>
            <pc:sldMk cId="323431525" sldId="303"/>
            <ac:spMk id="18" creationId="{C13237C8-E62C-4F0D-A318-BD6FB6C2D138}"/>
          </ac:spMkLst>
        </pc:spChg>
        <pc:spChg chg="add">
          <ac:chgData name="Tilly Paz" userId="28eb7356-61dc-48ef-8408-7c21dafef33f" providerId="ADAL" clId="{4830B01F-BACF-4326-90E9-B27B5E00512F}" dt="2021-10-30T11:19:52.371" v="1330" actId="26606"/>
          <ac:spMkLst>
            <pc:docMk/>
            <pc:sldMk cId="323431525" sldId="303"/>
            <ac:spMk id="20" creationId="{19C9EAEA-39D0-4B0E-A0EB-51E7B26740B1}"/>
          </ac:spMkLst>
        </pc:spChg>
        <pc:grpChg chg="add">
          <ac:chgData name="Tilly Paz" userId="28eb7356-61dc-48ef-8408-7c21dafef33f" providerId="ADAL" clId="{4830B01F-BACF-4326-90E9-B27B5E00512F}" dt="2021-10-30T11:19:52.371" v="1330" actId="26606"/>
          <ac:grpSpMkLst>
            <pc:docMk/>
            <pc:sldMk cId="323431525" sldId="303"/>
            <ac:grpSpMk id="12" creationId="{1DE889C7-FAD6-4397-98E2-05D503484459}"/>
          </ac:grpSpMkLst>
        </pc:grpChg>
        <pc:picChg chg="mod ord">
          <ac:chgData name="Tilly Paz" userId="28eb7356-61dc-48ef-8408-7c21dafef33f" providerId="ADAL" clId="{4830B01F-BACF-4326-90E9-B27B5E00512F}" dt="2021-10-30T11:19:52.371" v="1330" actId="26606"/>
          <ac:picMkLst>
            <pc:docMk/>
            <pc:sldMk cId="323431525" sldId="303"/>
            <ac:picMk id="5" creationId="{00000000-0000-0000-0000-000000000000}"/>
          </ac:picMkLst>
        </pc:picChg>
      </pc:sldChg>
      <pc:sldChg chg="addSp modSp add del mod setBg">
        <pc:chgData name="Tilly Paz" userId="28eb7356-61dc-48ef-8408-7c21dafef33f" providerId="ADAL" clId="{4830B01F-BACF-4326-90E9-B27B5E00512F}" dt="2021-10-31T14:41:24.313" v="1692" actId="26606"/>
        <pc:sldMkLst>
          <pc:docMk/>
          <pc:sldMk cId="237991703" sldId="305"/>
        </pc:sldMkLst>
        <pc:spChg chg="mod">
          <ac:chgData name="Tilly Paz" userId="28eb7356-61dc-48ef-8408-7c21dafef33f" providerId="ADAL" clId="{4830B01F-BACF-4326-90E9-B27B5E00512F}" dt="2021-10-31T14:41:24.313" v="1692" actId="26606"/>
          <ac:spMkLst>
            <pc:docMk/>
            <pc:sldMk cId="237991703" sldId="305"/>
            <ac:spMk id="2" creationId="{00000000-0000-0000-0000-000000000000}"/>
          </ac:spMkLst>
        </pc:spChg>
        <pc:spChg chg="mod">
          <ac:chgData name="Tilly Paz" userId="28eb7356-61dc-48ef-8408-7c21dafef33f" providerId="ADAL" clId="{4830B01F-BACF-4326-90E9-B27B5E00512F}" dt="2021-10-31T14:41:24.313" v="1692" actId="26606"/>
          <ac:spMkLst>
            <pc:docMk/>
            <pc:sldMk cId="237991703" sldId="305"/>
            <ac:spMk id="3" creationId="{00000000-0000-0000-0000-000000000000}"/>
          </ac:spMkLst>
        </pc:spChg>
        <pc:spChg chg="add">
          <ac:chgData name="Tilly Paz" userId="28eb7356-61dc-48ef-8408-7c21dafef33f" providerId="ADAL" clId="{4830B01F-BACF-4326-90E9-B27B5E00512F}" dt="2021-10-31T14:41:24.313" v="1692" actId="26606"/>
          <ac:spMkLst>
            <pc:docMk/>
            <pc:sldMk cId="237991703" sldId="305"/>
            <ac:spMk id="8" creationId="{18873D23-2DCF-4B31-A009-95721C06E8E1}"/>
          </ac:spMkLst>
        </pc:spChg>
        <pc:spChg chg="add">
          <ac:chgData name="Tilly Paz" userId="28eb7356-61dc-48ef-8408-7c21dafef33f" providerId="ADAL" clId="{4830B01F-BACF-4326-90E9-B27B5E00512F}" dt="2021-10-31T14:41:24.313" v="1692" actId="26606"/>
          <ac:spMkLst>
            <pc:docMk/>
            <pc:sldMk cId="237991703" sldId="305"/>
            <ac:spMk id="10" creationId="{C13EF075-D4EF-4929-ADBC-91B27DA19955}"/>
          </ac:spMkLst>
        </pc:spChg>
        <pc:grpChg chg="add">
          <ac:chgData name="Tilly Paz" userId="28eb7356-61dc-48ef-8408-7c21dafef33f" providerId="ADAL" clId="{4830B01F-BACF-4326-90E9-B27B5E00512F}" dt="2021-10-31T14:41:24.313" v="1692" actId="26606"/>
          <ac:grpSpMkLst>
            <pc:docMk/>
            <pc:sldMk cId="237991703" sldId="305"/>
            <ac:grpSpMk id="12" creationId="{DAA26DFA-AAB2-4973-9C17-16D587C7B198}"/>
          </ac:grpSpMkLst>
        </pc:grpChg>
      </pc:sldChg>
      <pc:sldChg chg="addSp modSp mod setBg">
        <pc:chgData name="Tilly Paz" userId="28eb7356-61dc-48ef-8408-7c21dafef33f" providerId="ADAL" clId="{4830B01F-BACF-4326-90E9-B27B5E00512F}" dt="2021-10-30T11:20:24.451" v="1332" actId="26606"/>
        <pc:sldMkLst>
          <pc:docMk/>
          <pc:sldMk cId="1534060089" sldId="306"/>
        </pc:sldMkLst>
        <pc:spChg chg="mod">
          <ac:chgData name="Tilly Paz" userId="28eb7356-61dc-48ef-8408-7c21dafef33f" providerId="ADAL" clId="{4830B01F-BACF-4326-90E9-B27B5E00512F}" dt="2021-10-30T11:20:24.451" v="1332" actId="26606"/>
          <ac:spMkLst>
            <pc:docMk/>
            <pc:sldMk cId="1534060089" sldId="306"/>
            <ac:spMk id="2" creationId="{00000000-0000-0000-0000-000000000000}"/>
          </ac:spMkLst>
        </pc:spChg>
        <pc:spChg chg="mod">
          <ac:chgData name="Tilly Paz" userId="28eb7356-61dc-48ef-8408-7c21dafef33f" providerId="ADAL" clId="{4830B01F-BACF-4326-90E9-B27B5E00512F}" dt="2021-10-30T11:20:24.451" v="1332" actId="26606"/>
          <ac:spMkLst>
            <pc:docMk/>
            <pc:sldMk cId="1534060089" sldId="306"/>
            <ac:spMk id="3" creationId="{00000000-0000-0000-0000-000000000000}"/>
          </ac:spMkLst>
        </pc:spChg>
        <pc:spChg chg="add">
          <ac:chgData name="Tilly Paz" userId="28eb7356-61dc-48ef-8408-7c21dafef33f" providerId="ADAL" clId="{4830B01F-BACF-4326-90E9-B27B5E00512F}" dt="2021-10-30T11:20:24.451" v="1332" actId="26606"/>
          <ac:spMkLst>
            <pc:docMk/>
            <pc:sldMk cId="1534060089" sldId="306"/>
            <ac:spMk id="8" creationId="{B6CDA21F-E7AF-4C75-8395-33F58D5B0E45}"/>
          </ac:spMkLst>
        </pc:spChg>
        <pc:spChg chg="add">
          <ac:chgData name="Tilly Paz" userId="28eb7356-61dc-48ef-8408-7c21dafef33f" providerId="ADAL" clId="{4830B01F-BACF-4326-90E9-B27B5E00512F}" dt="2021-10-30T11:20:24.451" v="1332" actId="26606"/>
          <ac:spMkLst>
            <pc:docMk/>
            <pc:sldMk cId="1534060089" sldId="306"/>
            <ac:spMk id="15" creationId="{D5B0017B-2ECA-49AF-B397-DC140825DF8D}"/>
          </ac:spMkLst>
        </pc:spChg>
        <pc:grpChg chg="add">
          <ac:chgData name="Tilly Paz" userId="28eb7356-61dc-48ef-8408-7c21dafef33f" providerId="ADAL" clId="{4830B01F-BACF-4326-90E9-B27B5E00512F}" dt="2021-10-30T11:20:24.451" v="1332" actId="26606"/>
          <ac:grpSpMkLst>
            <pc:docMk/>
            <pc:sldMk cId="1534060089" sldId="306"/>
            <ac:grpSpMk id="10" creationId="{AE1C45F0-260A-458C-96ED-C1F6D2151219}"/>
          </ac:grpSpMkLst>
        </pc:grpChg>
        <pc:cxnChg chg="add">
          <ac:chgData name="Tilly Paz" userId="28eb7356-61dc-48ef-8408-7c21dafef33f" providerId="ADAL" clId="{4830B01F-BACF-4326-90E9-B27B5E00512F}" dt="2021-10-30T11:20:24.451" v="1332" actId="26606"/>
          <ac:cxnSpMkLst>
            <pc:docMk/>
            <pc:sldMk cId="1534060089" sldId="306"/>
            <ac:cxnSpMk id="17" creationId="{6CF1BAF6-AD41-4082-B212-8A1F9A2E8779}"/>
          </ac:cxnSpMkLst>
        </pc:cxnChg>
      </pc:sldChg>
      <pc:sldChg chg="addSp modSp mod setBg">
        <pc:chgData name="Tilly Paz" userId="28eb7356-61dc-48ef-8408-7c21dafef33f" providerId="ADAL" clId="{4830B01F-BACF-4326-90E9-B27B5E00512F}" dt="2021-10-31T14:41:49.074" v="1694" actId="26606"/>
        <pc:sldMkLst>
          <pc:docMk/>
          <pc:sldMk cId="261536049" sldId="308"/>
        </pc:sldMkLst>
        <pc:spChg chg="mod">
          <ac:chgData name="Tilly Paz" userId="28eb7356-61dc-48ef-8408-7c21dafef33f" providerId="ADAL" clId="{4830B01F-BACF-4326-90E9-B27B5E00512F}" dt="2021-10-31T14:41:49.074" v="1694" actId="26606"/>
          <ac:spMkLst>
            <pc:docMk/>
            <pc:sldMk cId="261536049" sldId="308"/>
            <ac:spMk id="2" creationId="{00000000-0000-0000-0000-000000000000}"/>
          </ac:spMkLst>
        </pc:spChg>
        <pc:spChg chg="mod">
          <ac:chgData name="Tilly Paz" userId="28eb7356-61dc-48ef-8408-7c21dafef33f" providerId="ADAL" clId="{4830B01F-BACF-4326-90E9-B27B5E00512F}" dt="2021-10-31T14:41:49.074" v="1694" actId="26606"/>
          <ac:spMkLst>
            <pc:docMk/>
            <pc:sldMk cId="261536049" sldId="308"/>
            <ac:spMk id="3" creationId="{00000000-0000-0000-0000-000000000000}"/>
          </ac:spMkLst>
        </pc:spChg>
        <pc:spChg chg="add">
          <ac:chgData name="Tilly Paz" userId="28eb7356-61dc-48ef-8408-7c21dafef33f" providerId="ADAL" clId="{4830B01F-BACF-4326-90E9-B27B5E00512F}" dt="2021-10-31T14:41:49.074" v="1694" actId="26606"/>
          <ac:spMkLst>
            <pc:docMk/>
            <pc:sldMk cId="261536049" sldId="308"/>
            <ac:spMk id="8" creationId="{46D6306C-ED4F-4AAE-B4A5-EEA6AFAD726E}"/>
          </ac:spMkLst>
        </pc:spChg>
        <pc:spChg chg="add">
          <ac:chgData name="Tilly Paz" userId="28eb7356-61dc-48ef-8408-7c21dafef33f" providerId="ADAL" clId="{4830B01F-BACF-4326-90E9-B27B5E00512F}" dt="2021-10-31T14:41:49.074" v="1694" actId="26606"/>
          <ac:spMkLst>
            <pc:docMk/>
            <pc:sldMk cId="261536049" sldId="308"/>
            <ac:spMk id="10" creationId="{0EC5361D-F897-4856-B945-0455A365EB24}"/>
          </ac:spMkLst>
        </pc:spChg>
        <pc:spChg chg="add">
          <ac:chgData name="Tilly Paz" userId="28eb7356-61dc-48ef-8408-7c21dafef33f" providerId="ADAL" clId="{4830B01F-BACF-4326-90E9-B27B5E00512F}" dt="2021-10-31T14:41:49.074" v="1694" actId="26606"/>
          <ac:spMkLst>
            <pc:docMk/>
            <pc:sldMk cId="261536049" sldId="308"/>
            <ac:spMk id="12" creationId="{4508C0C5-2268-42B5-B3C8-4D0899E05F8C}"/>
          </ac:spMkLst>
        </pc:spChg>
        <pc:spChg chg="add">
          <ac:chgData name="Tilly Paz" userId="28eb7356-61dc-48ef-8408-7c21dafef33f" providerId="ADAL" clId="{4830B01F-BACF-4326-90E9-B27B5E00512F}" dt="2021-10-31T14:41:49.074" v="1694" actId="26606"/>
          <ac:spMkLst>
            <pc:docMk/>
            <pc:sldMk cId="261536049" sldId="308"/>
            <ac:spMk id="14" creationId="{141ACBDB-38F8-4B34-8183-BD95B4E55A62}"/>
          </ac:spMkLst>
        </pc:spChg>
        <pc:spChg chg="add">
          <ac:chgData name="Tilly Paz" userId="28eb7356-61dc-48ef-8408-7c21dafef33f" providerId="ADAL" clId="{4830B01F-BACF-4326-90E9-B27B5E00512F}" dt="2021-10-31T14:41:49.074" v="1694" actId="26606"/>
          <ac:spMkLst>
            <pc:docMk/>
            <pc:sldMk cId="261536049" sldId="308"/>
            <ac:spMk id="16" creationId="{DE00DB52-3455-4E2F-867B-A6D0516E175B}"/>
          </ac:spMkLst>
        </pc:spChg>
        <pc:spChg chg="add">
          <ac:chgData name="Tilly Paz" userId="28eb7356-61dc-48ef-8408-7c21dafef33f" providerId="ADAL" clId="{4830B01F-BACF-4326-90E9-B27B5E00512F}" dt="2021-10-31T14:41:49.074" v="1694" actId="26606"/>
          <ac:spMkLst>
            <pc:docMk/>
            <pc:sldMk cId="261536049" sldId="308"/>
            <ac:spMk id="18" creationId="{9E914C83-E0D8-4953-92D5-169D28CB43AE}"/>
          </ac:spMkLst>
        </pc:spChg>
        <pc:spChg chg="add">
          <ac:chgData name="Tilly Paz" userId="28eb7356-61dc-48ef-8408-7c21dafef33f" providerId="ADAL" clId="{4830B01F-BACF-4326-90E9-B27B5E00512F}" dt="2021-10-31T14:41:49.074" v="1694" actId="26606"/>
          <ac:spMkLst>
            <pc:docMk/>
            <pc:sldMk cId="261536049" sldId="308"/>
            <ac:spMk id="20" creationId="{3512E083-F550-46AF-8490-767ECFD00CB7}"/>
          </ac:spMkLst>
        </pc:spChg>
      </pc:sldChg>
      <pc:sldChg chg="addSp modSp mod setBg">
        <pc:chgData name="Tilly Paz" userId="28eb7356-61dc-48ef-8408-7c21dafef33f" providerId="ADAL" clId="{4830B01F-BACF-4326-90E9-B27B5E00512F}" dt="2021-10-31T14:42:08.981" v="1696" actId="26606"/>
        <pc:sldMkLst>
          <pc:docMk/>
          <pc:sldMk cId="353508202" sldId="309"/>
        </pc:sldMkLst>
        <pc:spChg chg="mod">
          <ac:chgData name="Tilly Paz" userId="28eb7356-61dc-48ef-8408-7c21dafef33f" providerId="ADAL" clId="{4830B01F-BACF-4326-90E9-B27B5E00512F}" dt="2021-10-31T14:42:08.981" v="1696" actId="26606"/>
          <ac:spMkLst>
            <pc:docMk/>
            <pc:sldMk cId="353508202" sldId="309"/>
            <ac:spMk id="2" creationId="{00000000-0000-0000-0000-000000000000}"/>
          </ac:spMkLst>
        </pc:spChg>
        <pc:spChg chg="mod">
          <ac:chgData name="Tilly Paz" userId="28eb7356-61dc-48ef-8408-7c21dafef33f" providerId="ADAL" clId="{4830B01F-BACF-4326-90E9-B27B5E00512F}" dt="2021-10-31T14:42:08.981" v="1696" actId="26606"/>
          <ac:spMkLst>
            <pc:docMk/>
            <pc:sldMk cId="353508202" sldId="309"/>
            <ac:spMk id="3" creationId="{00000000-0000-0000-0000-000000000000}"/>
          </ac:spMkLst>
        </pc:spChg>
        <pc:spChg chg="add">
          <ac:chgData name="Tilly Paz" userId="28eb7356-61dc-48ef-8408-7c21dafef33f" providerId="ADAL" clId="{4830B01F-BACF-4326-90E9-B27B5E00512F}" dt="2021-10-31T14:42:08.981" v="1696" actId="26606"/>
          <ac:spMkLst>
            <pc:docMk/>
            <pc:sldMk cId="353508202" sldId="309"/>
            <ac:spMk id="8" creationId="{46D6306C-ED4F-4AAE-B4A5-EEA6AFAD726E}"/>
          </ac:spMkLst>
        </pc:spChg>
        <pc:spChg chg="add">
          <ac:chgData name="Tilly Paz" userId="28eb7356-61dc-48ef-8408-7c21dafef33f" providerId="ADAL" clId="{4830B01F-BACF-4326-90E9-B27B5E00512F}" dt="2021-10-31T14:42:08.981" v="1696" actId="26606"/>
          <ac:spMkLst>
            <pc:docMk/>
            <pc:sldMk cId="353508202" sldId="309"/>
            <ac:spMk id="10" creationId="{0EC5361D-F897-4856-B945-0455A365EB24}"/>
          </ac:spMkLst>
        </pc:spChg>
        <pc:spChg chg="add">
          <ac:chgData name="Tilly Paz" userId="28eb7356-61dc-48ef-8408-7c21dafef33f" providerId="ADAL" clId="{4830B01F-BACF-4326-90E9-B27B5E00512F}" dt="2021-10-31T14:42:08.981" v="1696" actId="26606"/>
          <ac:spMkLst>
            <pc:docMk/>
            <pc:sldMk cId="353508202" sldId="309"/>
            <ac:spMk id="12" creationId="{4508C0C5-2268-42B5-B3C8-4D0899E05F8C}"/>
          </ac:spMkLst>
        </pc:spChg>
        <pc:spChg chg="add">
          <ac:chgData name="Tilly Paz" userId="28eb7356-61dc-48ef-8408-7c21dafef33f" providerId="ADAL" clId="{4830B01F-BACF-4326-90E9-B27B5E00512F}" dt="2021-10-31T14:42:08.981" v="1696" actId="26606"/>
          <ac:spMkLst>
            <pc:docMk/>
            <pc:sldMk cId="353508202" sldId="309"/>
            <ac:spMk id="14" creationId="{141ACBDB-38F8-4B34-8183-BD95B4E55A62}"/>
          </ac:spMkLst>
        </pc:spChg>
        <pc:spChg chg="add">
          <ac:chgData name="Tilly Paz" userId="28eb7356-61dc-48ef-8408-7c21dafef33f" providerId="ADAL" clId="{4830B01F-BACF-4326-90E9-B27B5E00512F}" dt="2021-10-31T14:42:08.981" v="1696" actId="26606"/>
          <ac:spMkLst>
            <pc:docMk/>
            <pc:sldMk cId="353508202" sldId="309"/>
            <ac:spMk id="16" creationId="{DE00DB52-3455-4E2F-867B-A6D0516E175B}"/>
          </ac:spMkLst>
        </pc:spChg>
        <pc:spChg chg="add">
          <ac:chgData name="Tilly Paz" userId="28eb7356-61dc-48ef-8408-7c21dafef33f" providerId="ADAL" clId="{4830B01F-BACF-4326-90E9-B27B5E00512F}" dt="2021-10-31T14:42:08.981" v="1696" actId="26606"/>
          <ac:spMkLst>
            <pc:docMk/>
            <pc:sldMk cId="353508202" sldId="309"/>
            <ac:spMk id="18" creationId="{9E914C83-E0D8-4953-92D5-169D28CB43AE}"/>
          </ac:spMkLst>
        </pc:spChg>
        <pc:spChg chg="add">
          <ac:chgData name="Tilly Paz" userId="28eb7356-61dc-48ef-8408-7c21dafef33f" providerId="ADAL" clId="{4830B01F-BACF-4326-90E9-B27B5E00512F}" dt="2021-10-31T14:42:08.981" v="1696" actId="26606"/>
          <ac:spMkLst>
            <pc:docMk/>
            <pc:sldMk cId="353508202" sldId="309"/>
            <ac:spMk id="20" creationId="{3512E083-F550-46AF-8490-767ECFD00CB7}"/>
          </ac:spMkLst>
        </pc:spChg>
      </pc:sldChg>
      <pc:sldChg chg="addSp modSp mod ord setBg">
        <pc:chgData name="Tilly Paz" userId="28eb7356-61dc-48ef-8408-7c21dafef33f" providerId="ADAL" clId="{4830B01F-BACF-4326-90E9-B27B5E00512F}" dt="2021-10-31T14:43:03.747" v="1699" actId="26606"/>
        <pc:sldMkLst>
          <pc:docMk/>
          <pc:sldMk cId="3449429861" sldId="310"/>
        </pc:sldMkLst>
        <pc:spChg chg="mod">
          <ac:chgData name="Tilly Paz" userId="28eb7356-61dc-48ef-8408-7c21dafef33f" providerId="ADAL" clId="{4830B01F-BACF-4326-90E9-B27B5E00512F}" dt="2021-10-31T14:43:03.747" v="1699" actId="26606"/>
          <ac:spMkLst>
            <pc:docMk/>
            <pc:sldMk cId="3449429861" sldId="310"/>
            <ac:spMk id="2" creationId="{00000000-0000-0000-0000-000000000000}"/>
          </ac:spMkLst>
        </pc:spChg>
        <pc:spChg chg="mod">
          <ac:chgData name="Tilly Paz" userId="28eb7356-61dc-48ef-8408-7c21dafef33f" providerId="ADAL" clId="{4830B01F-BACF-4326-90E9-B27B5E00512F}" dt="2021-10-31T14:43:03.747" v="1699" actId="26606"/>
          <ac:spMkLst>
            <pc:docMk/>
            <pc:sldMk cId="3449429861" sldId="310"/>
            <ac:spMk id="3" creationId="{00000000-0000-0000-0000-000000000000}"/>
          </ac:spMkLst>
        </pc:spChg>
        <pc:spChg chg="add">
          <ac:chgData name="Tilly Paz" userId="28eb7356-61dc-48ef-8408-7c21dafef33f" providerId="ADAL" clId="{4830B01F-BACF-4326-90E9-B27B5E00512F}" dt="2021-10-31T14:43:03.747" v="1699" actId="26606"/>
          <ac:spMkLst>
            <pc:docMk/>
            <pc:sldMk cId="3449429861" sldId="310"/>
            <ac:spMk id="8" creationId="{18873D23-2DCF-4B31-A009-95721C06E8E1}"/>
          </ac:spMkLst>
        </pc:spChg>
        <pc:spChg chg="add">
          <ac:chgData name="Tilly Paz" userId="28eb7356-61dc-48ef-8408-7c21dafef33f" providerId="ADAL" clId="{4830B01F-BACF-4326-90E9-B27B5E00512F}" dt="2021-10-31T14:43:03.747" v="1699" actId="26606"/>
          <ac:spMkLst>
            <pc:docMk/>
            <pc:sldMk cId="3449429861" sldId="310"/>
            <ac:spMk id="10" creationId="{C13EF075-D4EF-4929-ADBC-91B27DA19955}"/>
          </ac:spMkLst>
        </pc:spChg>
        <pc:grpChg chg="add">
          <ac:chgData name="Tilly Paz" userId="28eb7356-61dc-48ef-8408-7c21dafef33f" providerId="ADAL" clId="{4830B01F-BACF-4326-90E9-B27B5E00512F}" dt="2021-10-31T14:43:03.747" v="1699" actId="26606"/>
          <ac:grpSpMkLst>
            <pc:docMk/>
            <pc:sldMk cId="3449429861" sldId="310"/>
            <ac:grpSpMk id="12" creationId="{DAA26DFA-AAB2-4973-9C17-16D587C7B198}"/>
          </ac:grpSpMkLst>
        </pc:grpChg>
      </pc:sldChg>
      <pc:sldChg chg="modSp mod">
        <pc:chgData name="Tilly Paz" userId="28eb7356-61dc-48ef-8408-7c21dafef33f" providerId="ADAL" clId="{4830B01F-BACF-4326-90E9-B27B5E00512F}" dt="2021-10-26T09:06:57.697" v="1" actId="20577"/>
        <pc:sldMkLst>
          <pc:docMk/>
          <pc:sldMk cId="1840546378" sldId="311"/>
        </pc:sldMkLst>
        <pc:spChg chg="mod">
          <ac:chgData name="Tilly Paz" userId="28eb7356-61dc-48ef-8408-7c21dafef33f" providerId="ADAL" clId="{4830B01F-BACF-4326-90E9-B27B5E00512F}" dt="2021-10-26T09:06:57.697" v="1" actId="20577"/>
          <ac:spMkLst>
            <pc:docMk/>
            <pc:sldMk cId="1840546378" sldId="311"/>
            <ac:spMk id="3" creationId="{E312F808-9362-4B5E-8543-50549AD79957}"/>
          </ac:spMkLst>
        </pc:spChg>
      </pc:sldChg>
      <pc:sldChg chg="addSp modSp mod setBg">
        <pc:chgData name="Tilly Paz" userId="28eb7356-61dc-48ef-8408-7c21dafef33f" providerId="ADAL" clId="{4830B01F-BACF-4326-90E9-B27B5E00512F}" dt="2021-10-31T14:44:37.074" v="1729" actId="26606"/>
        <pc:sldMkLst>
          <pc:docMk/>
          <pc:sldMk cId="3336287209" sldId="312"/>
        </pc:sldMkLst>
        <pc:spChg chg="mod">
          <ac:chgData name="Tilly Paz" userId="28eb7356-61dc-48ef-8408-7c21dafef33f" providerId="ADAL" clId="{4830B01F-BACF-4326-90E9-B27B5E00512F}" dt="2021-10-31T14:44:37.074" v="1729" actId="26606"/>
          <ac:spMkLst>
            <pc:docMk/>
            <pc:sldMk cId="3336287209" sldId="312"/>
            <ac:spMk id="2" creationId="{00000000-0000-0000-0000-000000000000}"/>
          </ac:spMkLst>
        </pc:spChg>
        <pc:spChg chg="mod">
          <ac:chgData name="Tilly Paz" userId="28eb7356-61dc-48ef-8408-7c21dafef33f" providerId="ADAL" clId="{4830B01F-BACF-4326-90E9-B27B5E00512F}" dt="2021-10-31T14:44:37.074" v="1729" actId="26606"/>
          <ac:spMkLst>
            <pc:docMk/>
            <pc:sldMk cId="3336287209" sldId="312"/>
            <ac:spMk id="3" creationId="{00000000-0000-0000-0000-000000000000}"/>
          </ac:spMkLst>
        </pc:spChg>
        <pc:spChg chg="add">
          <ac:chgData name="Tilly Paz" userId="28eb7356-61dc-48ef-8408-7c21dafef33f" providerId="ADAL" clId="{4830B01F-BACF-4326-90E9-B27B5E00512F}" dt="2021-10-31T14:44:37.074" v="1729" actId="26606"/>
          <ac:spMkLst>
            <pc:docMk/>
            <pc:sldMk cId="3336287209" sldId="312"/>
            <ac:spMk id="8" creationId="{1C799903-48D5-4A31-A1A2-541072D9771E}"/>
          </ac:spMkLst>
        </pc:spChg>
        <pc:spChg chg="add">
          <ac:chgData name="Tilly Paz" userId="28eb7356-61dc-48ef-8408-7c21dafef33f" providerId="ADAL" clId="{4830B01F-BACF-4326-90E9-B27B5E00512F}" dt="2021-10-31T14:44:37.074" v="1729" actId="26606"/>
          <ac:spMkLst>
            <pc:docMk/>
            <pc:sldMk cId="3336287209" sldId="312"/>
            <ac:spMk id="10" creationId="{8EFFF109-FC58-4FD3-BE05-9775A1310F55}"/>
          </ac:spMkLst>
        </pc:spChg>
        <pc:spChg chg="add">
          <ac:chgData name="Tilly Paz" userId="28eb7356-61dc-48ef-8408-7c21dafef33f" providerId="ADAL" clId="{4830B01F-BACF-4326-90E9-B27B5E00512F}" dt="2021-10-31T14:44:37.074" v="1729" actId="26606"/>
          <ac:spMkLst>
            <pc:docMk/>
            <pc:sldMk cId="3336287209" sldId="312"/>
            <ac:spMk id="12" creationId="{E1B96AD6-92A9-4273-A62B-96A1C3E0BA95}"/>
          </ac:spMkLst>
        </pc:spChg>
        <pc:spChg chg="add">
          <ac:chgData name="Tilly Paz" userId="28eb7356-61dc-48ef-8408-7c21dafef33f" providerId="ADAL" clId="{4830B01F-BACF-4326-90E9-B27B5E00512F}" dt="2021-10-31T14:44:37.074" v="1729" actId="26606"/>
          <ac:spMkLst>
            <pc:docMk/>
            <pc:sldMk cId="3336287209" sldId="312"/>
            <ac:spMk id="14" creationId="{463EEC44-1BA3-44ED-81FC-A644B04B2A44}"/>
          </ac:spMkLst>
        </pc:spChg>
      </pc:sldChg>
      <pc:sldChg chg="addSp modSp mod setBg">
        <pc:chgData name="Tilly Paz" userId="28eb7356-61dc-48ef-8408-7c21dafef33f" providerId="ADAL" clId="{4830B01F-BACF-4326-90E9-B27B5E00512F}" dt="2021-10-31T14:44:40.980" v="1730" actId="26606"/>
        <pc:sldMkLst>
          <pc:docMk/>
          <pc:sldMk cId="1031704747" sldId="313"/>
        </pc:sldMkLst>
        <pc:spChg chg="mod">
          <ac:chgData name="Tilly Paz" userId="28eb7356-61dc-48ef-8408-7c21dafef33f" providerId="ADAL" clId="{4830B01F-BACF-4326-90E9-B27B5E00512F}" dt="2021-10-31T14:44:40.980" v="1730" actId="26606"/>
          <ac:spMkLst>
            <pc:docMk/>
            <pc:sldMk cId="1031704747" sldId="313"/>
            <ac:spMk id="2" creationId="{00000000-0000-0000-0000-000000000000}"/>
          </ac:spMkLst>
        </pc:spChg>
        <pc:spChg chg="mod">
          <ac:chgData name="Tilly Paz" userId="28eb7356-61dc-48ef-8408-7c21dafef33f" providerId="ADAL" clId="{4830B01F-BACF-4326-90E9-B27B5E00512F}" dt="2021-10-31T14:44:40.980" v="1730" actId="26606"/>
          <ac:spMkLst>
            <pc:docMk/>
            <pc:sldMk cId="1031704747" sldId="313"/>
            <ac:spMk id="3" creationId="{00000000-0000-0000-0000-000000000000}"/>
          </ac:spMkLst>
        </pc:spChg>
        <pc:spChg chg="add">
          <ac:chgData name="Tilly Paz" userId="28eb7356-61dc-48ef-8408-7c21dafef33f" providerId="ADAL" clId="{4830B01F-BACF-4326-90E9-B27B5E00512F}" dt="2021-10-31T14:44:40.980" v="1730" actId="26606"/>
          <ac:spMkLst>
            <pc:docMk/>
            <pc:sldMk cId="1031704747" sldId="313"/>
            <ac:spMk id="8" creationId="{1C799903-48D5-4A31-A1A2-541072D9771E}"/>
          </ac:spMkLst>
        </pc:spChg>
        <pc:spChg chg="add">
          <ac:chgData name="Tilly Paz" userId="28eb7356-61dc-48ef-8408-7c21dafef33f" providerId="ADAL" clId="{4830B01F-BACF-4326-90E9-B27B5E00512F}" dt="2021-10-31T14:44:40.980" v="1730" actId="26606"/>
          <ac:spMkLst>
            <pc:docMk/>
            <pc:sldMk cId="1031704747" sldId="313"/>
            <ac:spMk id="10" creationId="{8EFFF109-FC58-4FD3-BE05-9775A1310F55}"/>
          </ac:spMkLst>
        </pc:spChg>
        <pc:spChg chg="add">
          <ac:chgData name="Tilly Paz" userId="28eb7356-61dc-48ef-8408-7c21dafef33f" providerId="ADAL" clId="{4830B01F-BACF-4326-90E9-B27B5E00512F}" dt="2021-10-31T14:44:40.980" v="1730" actId="26606"/>
          <ac:spMkLst>
            <pc:docMk/>
            <pc:sldMk cId="1031704747" sldId="313"/>
            <ac:spMk id="12" creationId="{E1B96AD6-92A9-4273-A62B-96A1C3E0BA95}"/>
          </ac:spMkLst>
        </pc:spChg>
        <pc:spChg chg="add">
          <ac:chgData name="Tilly Paz" userId="28eb7356-61dc-48ef-8408-7c21dafef33f" providerId="ADAL" clId="{4830B01F-BACF-4326-90E9-B27B5E00512F}" dt="2021-10-31T14:44:40.980" v="1730" actId="26606"/>
          <ac:spMkLst>
            <pc:docMk/>
            <pc:sldMk cId="1031704747" sldId="313"/>
            <ac:spMk id="14" creationId="{463EEC44-1BA3-44ED-81FC-A644B04B2A44}"/>
          </ac:spMkLst>
        </pc:spChg>
      </pc:sldChg>
      <pc:sldChg chg="addSp modSp mod setBg">
        <pc:chgData name="Tilly Paz" userId="28eb7356-61dc-48ef-8408-7c21dafef33f" providerId="ADAL" clId="{4830B01F-BACF-4326-90E9-B27B5E00512F}" dt="2021-10-31T14:44:58.460" v="1733" actId="26606"/>
        <pc:sldMkLst>
          <pc:docMk/>
          <pc:sldMk cId="150982181" sldId="314"/>
        </pc:sldMkLst>
        <pc:spChg chg="mod">
          <ac:chgData name="Tilly Paz" userId="28eb7356-61dc-48ef-8408-7c21dafef33f" providerId="ADAL" clId="{4830B01F-BACF-4326-90E9-B27B5E00512F}" dt="2021-10-31T14:44:58.460" v="1733" actId="26606"/>
          <ac:spMkLst>
            <pc:docMk/>
            <pc:sldMk cId="150982181" sldId="314"/>
            <ac:spMk id="2" creationId="{00000000-0000-0000-0000-000000000000}"/>
          </ac:spMkLst>
        </pc:spChg>
        <pc:spChg chg="mod">
          <ac:chgData name="Tilly Paz" userId="28eb7356-61dc-48ef-8408-7c21dafef33f" providerId="ADAL" clId="{4830B01F-BACF-4326-90E9-B27B5E00512F}" dt="2021-10-31T14:44:58.460" v="1733" actId="26606"/>
          <ac:spMkLst>
            <pc:docMk/>
            <pc:sldMk cId="150982181" sldId="314"/>
            <ac:spMk id="3" creationId="{00000000-0000-0000-0000-000000000000}"/>
          </ac:spMkLst>
        </pc:spChg>
        <pc:spChg chg="add">
          <ac:chgData name="Tilly Paz" userId="28eb7356-61dc-48ef-8408-7c21dafef33f" providerId="ADAL" clId="{4830B01F-BACF-4326-90E9-B27B5E00512F}" dt="2021-10-31T14:44:58.460" v="1733" actId="26606"/>
          <ac:spMkLst>
            <pc:docMk/>
            <pc:sldMk cId="150982181" sldId="314"/>
            <ac:spMk id="8" creationId="{1C799903-48D5-4A31-A1A2-541072D9771E}"/>
          </ac:spMkLst>
        </pc:spChg>
        <pc:spChg chg="add">
          <ac:chgData name="Tilly Paz" userId="28eb7356-61dc-48ef-8408-7c21dafef33f" providerId="ADAL" clId="{4830B01F-BACF-4326-90E9-B27B5E00512F}" dt="2021-10-31T14:44:58.460" v="1733" actId="26606"/>
          <ac:spMkLst>
            <pc:docMk/>
            <pc:sldMk cId="150982181" sldId="314"/>
            <ac:spMk id="10" creationId="{8EFFF109-FC58-4FD3-BE05-9775A1310F55}"/>
          </ac:spMkLst>
        </pc:spChg>
        <pc:spChg chg="add">
          <ac:chgData name="Tilly Paz" userId="28eb7356-61dc-48ef-8408-7c21dafef33f" providerId="ADAL" clId="{4830B01F-BACF-4326-90E9-B27B5E00512F}" dt="2021-10-31T14:44:58.460" v="1733" actId="26606"/>
          <ac:spMkLst>
            <pc:docMk/>
            <pc:sldMk cId="150982181" sldId="314"/>
            <ac:spMk id="12" creationId="{E1B96AD6-92A9-4273-A62B-96A1C3E0BA95}"/>
          </ac:spMkLst>
        </pc:spChg>
        <pc:spChg chg="add">
          <ac:chgData name="Tilly Paz" userId="28eb7356-61dc-48ef-8408-7c21dafef33f" providerId="ADAL" clId="{4830B01F-BACF-4326-90E9-B27B5E00512F}" dt="2021-10-31T14:44:58.460" v="1733" actId="26606"/>
          <ac:spMkLst>
            <pc:docMk/>
            <pc:sldMk cId="150982181" sldId="314"/>
            <ac:spMk id="14" creationId="{463EEC44-1BA3-44ED-81FC-A644B04B2A44}"/>
          </ac:spMkLst>
        </pc:spChg>
      </pc:sldChg>
      <pc:sldChg chg="addSp modSp mod setBg">
        <pc:chgData name="Tilly Paz" userId="28eb7356-61dc-48ef-8408-7c21dafef33f" providerId="ADAL" clId="{4830B01F-BACF-4326-90E9-B27B5E00512F}" dt="2021-10-31T14:45:14.375" v="1734" actId="26606"/>
        <pc:sldMkLst>
          <pc:docMk/>
          <pc:sldMk cId="3272192465" sldId="315"/>
        </pc:sldMkLst>
        <pc:spChg chg="mod">
          <ac:chgData name="Tilly Paz" userId="28eb7356-61dc-48ef-8408-7c21dafef33f" providerId="ADAL" clId="{4830B01F-BACF-4326-90E9-B27B5E00512F}" dt="2021-10-31T14:45:14.375" v="1734" actId="26606"/>
          <ac:spMkLst>
            <pc:docMk/>
            <pc:sldMk cId="3272192465" sldId="315"/>
            <ac:spMk id="2" creationId="{00000000-0000-0000-0000-000000000000}"/>
          </ac:spMkLst>
        </pc:spChg>
        <pc:spChg chg="mod">
          <ac:chgData name="Tilly Paz" userId="28eb7356-61dc-48ef-8408-7c21dafef33f" providerId="ADAL" clId="{4830B01F-BACF-4326-90E9-B27B5E00512F}" dt="2021-10-31T14:45:14.375" v="1734" actId="26606"/>
          <ac:spMkLst>
            <pc:docMk/>
            <pc:sldMk cId="3272192465" sldId="315"/>
            <ac:spMk id="3" creationId="{00000000-0000-0000-0000-000000000000}"/>
          </ac:spMkLst>
        </pc:spChg>
        <pc:spChg chg="add">
          <ac:chgData name="Tilly Paz" userId="28eb7356-61dc-48ef-8408-7c21dafef33f" providerId="ADAL" clId="{4830B01F-BACF-4326-90E9-B27B5E00512F}" dt="2021-10-31T14:45:14.375" v="1734" actId="26606"/>
          <ac:spMkLst>
            <pc:docMk/>
            <pc:sldMk cId="3272192465" sldId="315"/>
            <ac:spMk id="8" creationId="{1C799903-48D5-4A31-A1A2-541072D9771E}"/>
          </ac:spMkLst>
        </pc:spChg>
        <pc:spChg chg="add">
          <ac:chgData name="Tilly Paz" userId="28eb7356-61dc-48ef-8408-7c21dafef33f" providerId="ADAL" clId="{4830B01F-BACF-4326-90E9-B27B5E00512F}" dt="2021-10-31T14:45:14.375" v="1734" actId="26606"/>
          <ac:spMkLst>
            <pc:docMk/>
            <pc:sldMk cId="3272192465" sldId="315"/>
            <ac:spMk id="10" creationId="{8EFFF109-FC58-4FD3-BE05-9775A1310F55}"/>
          </ac:spMkLst>
        </pc:spChg>
        <pc:spChg chg="add">
          <ac:chgData name="Tilly Paz" userId="28eb7356-61dc-48ef-8408-7c21dafef33f" providerId="ADAL" clId="{4830B01F-BACF-4326-90E9-B27B5E00512F}" dt="2021-10-31T14:45:14.375" v="1734" actId="26606"/>
          <ac:spMkLst>
            <pc:docMk/>
            <pc:sldMk cId="3272192465" sldId="315"/>
            <ac:spMk id="12" creationId="{E1B96AD6-92A9-4273-A62B-96A1C3E0BA95}"/>
          </ac:spMkLst>
        </pc:spChg>
        <pc:spChg chg="add">
          <ac:chgData name="Tilly Paz" userId="28eb7356-61dc-48ef-8408-7c21dafef33f" providerId="ADAL" clId="{4830B01F-BACF-4326-90E9-B27B5E00512F}" dt="2021-10-31T14:45:14.375" v="1734" actId="26606"/>
          <ac:spMkLst>
            <pc:docMk/>
            <pc:sldMk cId="3272192465" sldId="315"/>
            <ac:spMk id="14" creationId="{463EEC44-1BA3-44ED-81FC-A644B04B2A44}"/>
          </ac:spMkLst>
        </pc:spChg>
      </pc:sldChg>
      <pc:sldChg chg="addSp modSp mod setBg">
        <pc:chgData name="Tilly Paz" userId="28eb7356-61dc-48ef-8408-7c21dafef33f" providerId="ADAL" clId="{4830B01F-BACF-4326-90E9-B27B5E00512F}" dt="2021-10-31T14:45:37.425" v="1737" actId="26606"/>
        <pc:sldMkLst>
          <pc:docMk/>
          <pc:sldMk cId="9352407" sldId="316"/>
        </pc:sldMkLst>
        <pc:spChg chg="mod">
          <ac:chgData name="Tilly Paz" userId="28eb7356-61dc-48ef-8408-7c21dafef33f" providerId="ADAL" clId="{4830B01F-BACF-4326-90E9-B27B5E00512F}" dt="2021-10-31T14:45:37.425" v="1737" actId="26606"/>
          <ac:spMkLst>
            <pc:docMk/>
            <pc:sldMk cId="9352407" sldId="316"/>
            <ac:spMk id="2" creationId="{00000000-0000-0000-0000-000000000000}"/>
          </ac:spMkLst>
        </pc:spChg>
        <pc:spChg chg="mod">
          <ac:chgData name="Tilly Paz" userId="28eb7356-61dc-48ef-8408-7c21dafef33f" providerId="ADAL" clId="{4830B01F-BACF-4326-90E9-B27B5E00512F}" dt="2021-10-31T14:45:37.425" v="1737" actId="26606"/>
          <ac:spMkLst>
            <pc:docMk/>
            <pc:sldMk cId="9352407" sldId="316"/>
            <ac:spMk id="3" creationId="{00000000-0000-0000-0000-000000000000}"/>
          </ac:spMkLst>
        </pc:spChg>
        <pc:spChg chg="add">
          <ac:chgData name="Tilly Paz" userId="28eb7356-61dc-48ef-8408-7c21dafef33f" providerId="ADAL" clId="{4830B01F-BACF-4326-90E9-B27B5E00512F}" dt="2021-10-31T14:45:37.425" v="1737" actId="26606"/>
          <ac:spMkLst>
            <pc:docMk/>
            <pc:sldMk cId="9352407" sldId="316"/>
            <ac:spMk id="8" creationId="{777A147A-9ED8-46B4-8660-1B3C2AA880B5}"/>
          </ac:spMkLst>
        </pc:spChg>
        <pc:spChg chg="add">
          <ac:chgData name="Tilly Paz" userId="28eb7356-61dc-48ef-8408-7c21dafef33f" providerId="ADAL" clId="{4830B01F-BACF-4326-90E9-B27B5E00512F}" dt="2021-10-31T14:45:37.425" v="1737" actId="26606"/>
          <ac:spMkLst>
            <pc:docMk/>
            <pc:sldMk cId="9352407" sldId="316"/>
            <ac:spMk id="10" creationId="{5D6C15A0-C087-4593-8414-2B4EC1CDC3DE}"/>
          </ac:spMkLst>
        </pc:spChg>
      </pc:sldChg>
      <pc:sldChg chg="addSp modSp mod setBg">
        <pc:chgData name="Tilly Paz" userId="28eb7356-61dc-48ef-8408-7c21dafef33f" providerId="ADAL" clId="{4830B01F-BACF-4326-90E9-B27B5E00512F}" dt="2021-10-31T14:45:41.614" v="1738" actId="26606"/>
        <pc:sldMkLst>
          <pc:docMk/>
          <pc:sldMk cId="3440103166" sldId="317"/>
        </pc:sldMkLst>
        <pc:spChg chg="mod">
          <ac:chgData name="Tilly Paz" userId="28eb7356-61dc-48ef-8408-7c21dafef33f" providerId="ADAL" clId="{4830B01F-BACF-4326-90E9-B27B5E00512F}" dt="2021-10-31T14:45:41.614" v="1738" actId="26606"/>
          <ac:spMkLst>
            <pc:docMk/>
            <pc:sldMk cId="3440103166" sldId="317"/>
            <ac:spMk id="2" creationId="{00000000-0000-0000-0000-000000000000}"/>
          </ac:spMkLst>
        </pc:spChg>
        <pc:spChg chg="mod">
          <ac:chgData name="Tilly Paz" userId="28eb7356-61dc-48ef-8408-7c21dafef33f" providerId="ADAL" clId="{4830B01F-BACF-4326-90E9-B27B5E00512F}" dt="2021-10-31T14:45:41.614" v="1738" actId="26606"/>
          <ac:spMkLst>
            <pc:docMk/>
            <pc:sldMk cId="3440103166" sldId="317"/>
            <ac:spMk id="3" creationId="{00000000-0000-0000-0000-000000000000}"/>
          </ac:spMkLst>
        </pc:spChg>
        <pc:spChg chg="add">
          <ac:chgData name="Tilly Paz" userId="28eb7356-61dc-48ef-8408-7c21dafef33f" providerId="ADAL" clId="{4830B01F-BACF-4326-90E9-B27B5E00512F}" dt="2021-10-31T14:45:41.614" v="1738" actId="26606"/>
          <ac:spMkLst>
            <pc:docMk/>
            <pc:sldMk cId="3440103166" sldId="317"/>
            <ac:spMk id="8" creationId="{777A147A-9ED8-46B4-8660-1B3C2AA880B5}"/>
          </ac:spMkLst>
        </pc:spChg>
        <pc:spChg chg="add">
          <ac:chgData name="Tilly Paz" userId="28eb7356-61dc-48ef-8408-7c21dafef33f" providerId="ADAL" clId="{4830B01F-BACF-4326-90E9-B27B5E00512F}" dt="2021-10-31T14:45:41.614" v="1738" actId="26606"/>
          <ac:spMkLst>
            <pc:docMk/>
            <pc:sldMk cId="3440103166" sldId="317"/>
            <ac:spMk id="10" creationId="{5D6C15A0-C087-4593-8414-2B4EC1CDC3DE}"/>
          </ac:spMkLst>
        </pc:spChg>
      </pc:sldChg>
      <pc:sldChg chg="addSp modSp mod setBg">
        <pc:chgData name="Tilly Paz" userId="28eb7356-61dc-48ef-8408-7c21dafef33f" providerId="ADAL" clId="{4830B01F-BACF-4326-90E9-B27B5E00512F}" dt="2021-10-31T14:46:08.480" v="1744" actId="26606"/>
        <pc:sldMkLst>
          <pc:docMk/>
          <pc:sldMk cId="2088497565" sldId="318"/>
        </pc:sldMkLst>
        <pc:spChg chg="mod">
          <ac:chgData name="Tilly Paz" userId="28eb7356-61dc-48ef-8408-7c21dafef33f" providerId="ADAL" clId="{4830B01F-BACF-4326-90E9-B27B5E00512F}" dt="2021-10-31T14:46:08.480" v="1744" actId="26606"/>
          <ac:spMkLst>
            <pc:docMk/>
            <pc:sldMk cId="2088497565" sldId="318"/>
            <ac:spMk id="2" creationId="{00000000-0000-0000-0000-000000000000}"/>
          </ac:spMkLst>
        </pc:spChg>
        <pc:spChg chg="mod">
          <ac:chgData name="Tilly Paz" userId="28eb7356-61dc-48ef-8408-7c21dafef33f" providerId="ADAL" clId="{4830B01F-BACF-4326-90E9-B27B5E00512F}" dt="2021-10-31T14:46:08.480" v="1744" actId="26606"/>
          <ac:spMkLst>
            <pc:docMk/>
            <pc:sldMk cId="2088497565" sldId="318"/>
            <ac:spMk id="3" creationId="{00000000-0000-0000-0000-000000000000}"/>
          </ac:spMkLst>
        </pc:spChg>
        <pc:spChg chg="add">
          <ac:chgData name="Tilly Paz" userId="28eb7356-61dc-48ef-8408-7c21dafef33f" providerId="ADAL" clId="{4830B01F-BACF-4326-90E9-B27B5E00512F}" dt="2021-10-31T14:46:08.480" v="1744" actId="26606"/>
          <ac:spMkLst>
            <pc:docMk/>
            <pc:sldMk cId="2088497565" sldId="318"/>
            <ac:spMk id="8" creationId="{777A147A-9ED8-46B4-8660-1B3C2AA880B5}"/>
          </ac:spMkLst>
        </pc:spChg>
        <pc:spChg chg="add">
          <ac:chgData name="Tilly Paz" userId="28eb7356-61dc-48ef-8408-7c21dafef33f" providerId="ADAL" clId="{4830B01F-BACF-4326-90E9-B27B5E00512F}" dt="2021-10-31T14:46:08.480" v="1744" actId="26606"/>
          <ac:spMkLst>
            <pc:docMk/>
            <pc:sldMk cId="2088497565" sldId="318"/>
            <ac:spMk id="10" creationId="{5D6C15A0-C087-4593-8414-2B4EC1CDC3DE}"/>
          </ac:spMkLst>
        </pc:spChg>
      </pc:sldChg>
      <pc:sldChg chg="addSp modSp mod setBg">
        <pc:chgData name="Tilly Paz" userId="28eb7356-61dc-48ef-8408-7c21dafef33f" providerId="ADAL" clId="{4830B01F-BACF-4326-90E9-B27B5E00512F}" dt="2021-10-31T14:46:26.897" v="1746" actId="26606"/>
        <pc:sldMkLst>
          <pc:docMk/>
          <pc:sldMk cId="107803605" sldId="319"/>
        </pc:sldMkLst>
        <pc:spChg chg="mod">
          <ac:chgData name="Tilly Paz" userId="28eb7356-61dc-48ef-8408-7c21dafef33f" providerId="ADAL" clId="{4830B01F-BACF-4326-90E9-B27B5E00512F}" dt="2021-10-31T14:46:26.897" v="1746" actId="26606"/>
          <ac:spMkLst>
            <pc:docMk/>
            <pc:sldMk cId="107803605" sldId="319"/>
            <ac:spMk id="2" creationId="{00000000-0000-0000-0000-000000000000}"/>
          </ac:spMkLst>
        </pc:spChg>
        <pc:spChg chg="mod">
          <ac:chgData name="Tilly Paz" userId="28eb7356-61dc-48ef-8408-7c21dafef33f" providerId="ADAL" clId="{4830B01F-BACF-4326-90E9-B27B5E00512F}" dt="2021-10-31T14:46:26.897" v="1746" actId="26606"/>
          <ac:spMkLst>
            <pc:docMk/>
            <pc:sldMk cId="107803605" sldId="319"/>
            <ac:spMk id="3" creationId="{00000000-0000-0000-0000-000000000000}"/>
          </ac:spMkLst>
        </pc:spChg>
        <pc:spChg chg="add">
          <ac:chgData name="Tilly Paz" userId="28eb7356-61dc-48ef-8408-7c21dafef33f" providerId="ADAL" clId="{4830B01F-BACF-4326-90E9-B27B5E00512F}" dt="2021-10-31T14:46:26.897" v="1746" actId="26606"/>
          <ac:spMkLst>
            <pc:docMk/>
            <pc:sldMk cId="107803605" sldId="319"/>
            <ac:spMk id="8" creationId="{17718681-A12E-49D6-9925-DD7C68176D61}"/>
          </ac:spMkLst>
        </pc:spChg>
        <pc:spChg chg="add">
          <ac:chgData name="Tilly Paz" userId="28eb7356-61dc-48ef-8408-7c21dafef33f" providerId="ADAL" clId="{4830B01F-BACF-4326-90E9-B27B5E00512F}" dt="2021-10-31T14:46:26.897" v="1746" actId="26606"/>
          <ac:spMkLst>
            <pc:docMk/>
            <pc:sldMk cId="107803605" sldId="319"/>
            <ac:spMk id="10" creationId="{FBD77573-9EF2-4C35-8285-A1CF6FBB0EA5}"/>
          </ac:spMkLst>
        </pc:spChg>
      </pc:sldChg>
      <pc:sldChg chg="addSp modSp mod setBg">
        <pc:chgData name="Tilly Paz" userId="28eb7356-61dc-48ef-8408-7c21dafef33f" providerId="ADAL" clId="{4830B01F-BACF-4326-90E9-B27B5E00512F}" dt="2021-10-31T14:46:39.725" v="1749" actId="26606"/>
        <pc:sldMkLst>
          <pc:docMk/>
          <pc:sldMk cId="1692511394" sldId="320"/>
        </pc:sldMkLst>
        <pc:spChg chg="mod">
          <ac:chgData name="Tilly Paz" userId="28eb7356-61dc-48ef-8408-7c21dafef33f" providerId="ADAL" clId="{4830B01F-BACF-4326-90E9-B27B5E00512F}" dt="2021-10-31T14:46:39.725" v="1749" actId="26606"/>
          <ac:spMkLst>
            <pc:docMk/>
            <pc:sldMk cId="1692511394" sldId="320"/>
            <ac:spMk id="2" creationId="{00000000-0000-0000-0000-000000000000}"/>
          </ac:spMkLst>
        </pc:spChg>
        <pc:spChg chg="mod">
          <ac:chgData name="Tilly Paz" userId="28eb7356-61dc-48ef-8408-7c21dafef33f" providerId="ADAL" clId="{4830B01F-BACF-4326-90E9-B27B5E00512F}" dt="2021-10-31T14:46:39.725" v="1749" actId="26606"/>
          <ac:spMkLst>
            <pc:docMk/>
            <pc:sldMk cId="1692511394" sldId="320"/>
            <ac:spMk id="3" creationId="{00000000-0000-0000-0000-000000000000}"/>
          </ac:spMkLst>
        </pc:spChg>
        <pc:spChg chg="add">
          <ac:chgData name="Tilly Paz" userId="28eb7356-61dc-48ef-8408-7c21dafef33f" providerId="ADAL" clId="{4830B01F-BACF-4326-90E9-B27B5E00512F}" dt="2021-10-31T14:46:39.725" v="1749" actId="26606"/>
          <ac:spMkLst>
            <pc:docMk/>
            <pc:sldMk cId="1692511394" sldId="320"/>
            <ac:spMk id="8" creationId="{17718681-A12E-49D6-9925-DD7C68176D61}"/>
          </ac:spMkLst>
        </pc:spChg>
        <pc:spChg chg="add">
          <ac:chgData name="Tilly Paz" userId="28eb7356-61dc-48ef-8408-7c21dafef33f" providerId="ADAL" clId="{4830B01F-BACF-4326-90E9-B27B5E00512F}" dt="2021-10-31T14:46:39.725" v="1749" actId="26606"/>
          <ac:spMkLst>
            <pc:docMk/>
            <pc:sldMk cId="1692511394" sldId="320"/>
            <ac:spMk id="10" creationId="{FBD77573-9EF2-4C35-8285-A1CF6FBB0EA5}"/>
          </ac:spMkLst>
        </pc:spChg>
      </pc:sldChg>
      <pc:sldChg chg="addSp modSp mod setBg">
        <pc:chgData name="Tilly Paz" userId="28eb7356-61dc-48ef-8408-7c21dafef33f" providerId="ADAL" clId="{4830B01F-BACF-4326-90E9-B27B5E00512F}" dt="2021-10-31T14:46:46.622" v="1750" actId="26606"/>
        <pc:sldMkLst>
          <pc:docMk/>
          <pc:sldMk cId="2306541982" sldId="321"/>
        </pc:sldMkLst>
        <pc:spChg chg="mod">
          <ac:chgData name="Tilly Paz" userId="28eb7356-61dc-48ef-8408-7c21dafef33f" providerId="ADAL" clId="{4830B01F-BACF-4326-90E9-B27B5E00512F}" dt="2021-10-31T14:46:46.622" v="1750" actId="26606"/>
          <ac:spMkLst>
            <pc:docMk/>
            <pc:sldMk cId="2306541982" sldId="321"/>
            <ac:spMk id="2" creationId="{00000000-0000-0000-0000-000000000000}"/>
          </ac:spMkLst>
        </pc:spChg>
        <pc:spChg chg="mod">
          <ac:chgData name="Tilly Paz" userId="28eb7356-61dc-48ef-8408-7c21dafef33f" providerId="ADAL" clId="{4830B01F-BACF-4326-90E9-B27B5E00512F}" dt="2021-10-31T14:46:46.622" v="1750" actId="26606"/>
          <ac:spMkLst>
            <pc:docMk/>
            <pc:sldMk cId="2306541982" sldId="321"/>
            <ac:spMk id="3" creationId="{00000000-0000-0000-0000-000000000000}"/>
          </ac:spMkLst>
        </pc:spChg>
        <pc:spChg chg="add">
          <ac:chgData name="Tilly Paz" userId="28eb7356-61dc-48ef-8408-7c21dafef33f" providerId="ADAL" clId="{4830B01F-BACF-4326-90E9-B27B5E00512F}" dt="2021-10-31T14:46:46.622" v="1750" actId="26606"/>
          <ac:spMkLst>
            <pc:docMk/>
            <pc:sldMk cId="2306541982" sldId="321"/>
            <ac:spMk id="8" creationId="{17718681-A12E-49D6-9925-DD7C68176D61}"/>
          </ac:spMkLst>
        </pc:spChg>
        <pc:spChg chg="add">
          <ac:chgData name="Tilly Paz" userId="28eb7356-61dc-48ef-8408-7c21dafef33f" providerId="ADAL" clId="{4830B01F-BACF-4326-90E9-B27B5E00512F}" dt="2021-10-31T14:46:46.622" v="1750" actId="26606"/>
          <ac:spMkLst>
            <pc:docMk/>
            <pc:sldMk cId="2306541982" sldId="321"/>
            <ac:spMk id="10" creationId="{FBD77573-9EF2-4C35-8285-A1CF6FBB0EA5}"/>
          </ac:spMkLst>
        </pc:spChg>
      </pc:sldChg>
      <pc:sldChg chg="add del">
        <pc:chgData name="Tilly Paz" userId="28eb7356-61dc-48ef-8408-7c21dafef33f" providerId="ADAL" clId="{4830B01F-BACF-4326-90E9-B27B5E00512F}" dt="2021-10-31T14:47:08.170" v="1755" actId="47"/>
        <pc:sldMkLst>
          <pc:docMk/>
          <pc:sldMk cId="2341145971" sldId="322"/>
        </pc:sldMkLst>
      </pc:sldChg>
      <pc:sldChg chg="modSp mod">
        <pc:chgData name="Tilly Paz" userId="28eb7356-61dc-48ef-8408-7c21dafef33f" providerId="ADAL" clId="{4830B01F-BACF-4326-90E9-B27B5E00512F}" dt="2021-10-30T10:49:51.619" v="738" actId="27636"/>
        <pc:sldMkLst>
          <pc:docMk/>
          <pc:sldMk cId="1028867817" sldId="323"/>
        </pc:sldMkLst>
        <pc:spChg chg="mod">
          <ac:chgData name="Tilly Paz" userId="28eb7356-61dc-48ef-8408-7c21dafef33f" providerId="ADAL" clId="{4830B01F-BACF-4326-90E9-B27B5E00512F}" dt="2021-10-30T10:49:51.619" v="738" actId="27636"/>
          <ac:spMkLst>
            <pc:docMk/>
            <pc:sldMk cId="1028867817" sldId="323"/>
            <ac:spMk id="3" creationId="{00000000-0000-0000-0000-000000000000}"/>
          </ac:spMkLst>
        </pc:spChg>
      </pc:sldChg>
      <pc:sldChg chg="del">
        <pc:chgData name="Tilly Paz" userId="28eb7356-61dc-48ef-8408-7c21dafef33f" providerId="ADAL" clId="{4830B01F-BACF-4326-90E9-B27B5E00512F}" dt="2021-10-30T10:49:55.239" v="739" actId="47"/>
        <pc:sldMkLst>
          <pc:docMk/>
          <pc:sldMk cId="1806331321" sldId="328"/>
        </pc:sldMkLst>
      </pc:sldChg>
      <pc:sldChg chg="del">
        <pc:chgData name="Tilly Paz" userId="28eb7356-61dc-48ef-8408-7c21dafef33f" providerId="ADAL" clId="{4830B01F-BACF-4326-90E9-B27B5E00512F}" dt="2021-10-30T10:06:58.896" v="310" actId="47"/>
        <pc:sldMkLst>
          <pc:docMk/>
          <pc:sldMk cId="0" sldId="329"/>
        </pc:sldMkLst>
      </pc:sldChg>
      <pc:sldChg chg="del">
        <pc:chgData name="Tilly Paz" userId="28eb7356-61dc-48ef-8408-7c21dafef33f" providerId="ADAL" clId="{4830B01F-BACF-4326-90E9-B27B5E00512F}" dt="2021-10-30T10:55:02.244" v="779" actId="47"/>
        <pc:sldMkLst>
          <pc:docMk/>
          <pc:sldMk cId="225305949" sldId="330"/>
        </pc:sldMkLst>
      </pc:sldChg>
      <pc:sldChg chg="del">
        <pc:chgData name="Tilly Paz" userId="28eb7356-61dc-48ef-8408-7c21dafef33f" providerId="ADAL" clId="{4830B01F-BACF-4326-90E9-B27B5E00512F}" dt="2021-10-31T15:18:05.529" v="1777" actId="47"/>
        <pc:sldMkLst>
          <pc:docMk/>
          <pc:sldMk cId="3641563479" sldId="331"/>
        </pc:sldMkLst>
      </pc:sldChg>
      <pc:sldChg chg="del">
        <pc:chgData name="Tilly Paz" userId="28eb7356-61dc-48ef-8408-7c21dafef33f" providerId="ADAL" clId="{4830B01F-BACF-4326-90E9-B27B5E00512F}" dt="2021-10-31T16:02:20.506" v="1836" actId="47"/>
        <pc:sldMkLst>
          <pc:docMk/>
          <pc:sldMk cId="4172747948" sldId="332"/>
        </pc:sldMkLst>
      </pc:sldChg>
      <pc:sldChg chg="del">
        <pc:chgData name="Tilly Paz" userId="28eb7356-61dc-48ef-8408-7c21dafef33f" providerId="ADAL" clId="{4830B01F-BACF-4326-90E9-B27B5E00512F}" dt="2021-10-31T16:02:21.870" v="1837" actId="47"/>
        <pc:sldMkLst>
          <pc:docMk/>
          <pc:sldMk cId="2669458340" sldId="333"/>
        </pc:sldMkLst>
      </pc:sldChg>
      <pc:sldChg chg="addSp modSp mod setBg">
        <pc:chgData name="Tilly Paz" userId="28eb7356-61dc-48ef-8408-7c21dafef33f" providerId="ADAL" clId="{4830B01F-BACF-4326-90E9-B27B5E00512F}" dt="2021-10-31T14:45:45.136" v="1739" actId="26606"/>
        <pc:sldMkLst>
          <pc:docMk/>
          <pc:sldMk cId="1018457190" sldId="334"/>
        </pc:sldMkLst>
        <pc:spChg chg="mod">
          <ac:chgData name="Tilly Paz" userId="28eb7356-61dc-48ef-8408-7c21dafef33f" providerId="ADAL" clId="{4830B01F-BACF-4326-90E9-B27B5E00512F}" dt="2021-10-31T14:45:45.136" v="1739" actId="26606"/>
          <ac:spMkLst>
            <pc:docMk/>
            <pc:sldMk cId="1018457190" sldId="334"/>
            <ac:spMk id="2" creationId="{00000000-0000-0000-0000-000000000000}"/>
          </ac:spMkLst>
        </pc:spChg>
        <pc:spChg chg="mod">
          <ac:chgData name="Tilly Paz" userId="28eb7356-61dc-48ef-8408-7c21dafef33f" providerId="ADAL" clId="{4830B01F-BACF-4326-90E9-B27B5E00512F}" dt="2021-10-31T14:45:45.136" v="1739" actId="26606"/>
          <ac:spMkLst>
            <pc:docMk/>
            <pc:sldMk cId="1018457190" sldId="334"/>
            <ac:spMk id="3" creationId="{00000000-0000-0000-0000-000000000000}"/>
          </ac:spMkLst>
        </pc:spChg>
        <pc:spChg chg="add">
          <ac:chgData name="Tilly Paz" userId="28eb7356-61dc-48ef-8408-7c21dafef33f" providerId="ADAL" clId="{4830B01F-BACF-4326-90E9-B27B5E00512F}" dt="2021-10-31T14:45:45.136" v="1739" actId="26606"/>
          <ac:spMkLst>
            <pc:docMk/>
            <pc:sldMk cId="1018457190" sldId="334"/>
            <ac:spMk id="8" creationId="{777A147A-9ED8-46B4-8660-1B3C2AA880B5}"/>
          </ac:spMkLst>
        </pc:spChg>
        <pc:spChg chg="add">
          <ac:chgData name="Tilly Paz" userId="28eb7356-61dc-48ef-8408-7c21dafef33f" providerId="ADAL" clId="{4830B01F-BACF-4326-90E9-B27B5E00512F}" dt="2021-10-31T14:45:45.136" v="1739" actId="26606"/>
          <ac:spMkLst>
            <pc:docMk/>
            <pc:sldMk cId="1018457190" sldId="334"/>
            <ac:spMk id="10" creationId="{5D6C15A0-C087-4593-8414-2B4EC1CDC3DE}"/>
          </ac:spMkLst>
        </pc:spChg>
      </pc:sldChg>
      <pc:sldChg chg="addSp modSp mod setBg">
        <pc:chgData name="Tilly Paz" userId="28eb7356-61dc-48ef-8408-7c21dafef33f" providerId="ADAL" clId="{4830B01F-BACF-4326-90E9-B27B5E00512F}" dt="2021-10-31T14:47:58.642" v="1760" actId="26606"/>
        <pc:sldMkLst>
          <pc:docMk/>
          <pc:sldMk cId="0" sldId="338"/>
        </pc:sldMkLst>
        <pc:spChg chg="mod">
          <ac:chgData name="Tilly Paz" userId="28eb7356-61dc-48ef-8408-7c21dafef33f" providerId="ADAL" clId="{4830B01F-BACF-4326-90E9-B27B5E00512F}" dt="2021-10-31T14:47:58.642" v="1760" actId="26606"/>
          <ac:spMkLst>
            <pc:docMk/>
            <pc:sldMk cId="0" sldId="338"/>
            <ac:spMk id="2" creationId="{00000000-0000-0000-0000-000000000000}"/>
          </ac:spMkLst>
        </pc:spChg>
        <pc:spChg chg="mod">
          <ac:chgData name="Tilly Paz" userId="28eb7356-61dc-48ef-8408-7c21dafef33f" providerId="ADAL" clId="{4830B01F-BACF-4326-90E9-B27B5E00512F}" dt="2021-10-31T14:47:58.642" v="1760" actId="26606"/>
          <ac:spMkLst>
            <pc:docMk/>
            <pc:sldMk cId="0" sldId="338"/>
            <ac:spMk id="3" creationId="{00000000-0000-0000-0000-000000000000}"/>
          </ac:spMkLst>
        </pc:spChg>
        <pc:spChg chg="add">
          <ac:chgData name="Tilly Paz" userId="28eb7356-61dc-48ef-8408-7c21dafef33f" providerId="ADAL" clId="{4830B01F-BACF-4326-90E9-B27B5E00512F}" dt="2021-10-31T14:47:58.642" v="1760" actId="26606"/>
          <ac:spMkLst>
            <pc:docMk/>
            <pc:sldMk cId="0" sldId="338"/>
            <ac:spMk id="8" creationId="{081EA652-8C6A-4E69-BEB9-170809474553}"/>
          </ac:spMkLst>
        </pc:spChg>
        <pc:spChg chg="add">
          <ac:chgData name="Tilly Paz" userId="28eb7356-61dc-48ef-8408-7c21dafef33f" providerId="ADAL" clId="{4830B01F-BACF-4326-90E9-B27B5E00512F}" dt="2021-10-31T14:47:58.642" v="1760" actId="26606"/>
          <ac:spMkLst>
            <pc:docMk/>
            <pc:sldMk cId="0" sldId="338"/>
            <ac:spMk id="10" creationId="{5298780A-33B9-4EA2-8F67-DE68AD62841B}"/>
          </ac:spMkLst>
        </pc:spChg>
        <pc:spChg chg="add">
          <ac:chgData name="Tilly Paz" userId="28eb7356-61dc-48ef-8408-7c21dafef33f" providerId="ADAL" clId="{4830B01F-BACF-4326-90E9-B27B5E00512F}" dt="2021-10-31T14:47:58.642" v="1760" actId="26606"/>
          <ac:spMkLst>
            <pc:docMk/>
            <pc:sldMk cId="0" sldId="338"/>
            <ac:spMk id="12" creationId="{7F488E8B-4E1E-4402-8935-D4E6C02615C7}"/>
          </ac:spMkLst>
        </pc:spChg>
      </pc:sldChg>
      <pc:sldChg chg="del">
        <pc:chgData name="Tilly Paz" userId="28eb7356-61dc-48ef-8408-7c21dafef33f" providerId="ADAL" clId="{4830B01F-BACF-4326-90E9-B27B5E00512F}" dt="2021-10-31T16:02:15.097" v="1834" actId="47"/>
        <pc:sldMkLst>
          <pc:docMk/>
          <pc:sldMk cId="2686710197" sldId="340"/>
        </pc:sldMkLst>
      </pc:sldChg>
      <pc:sldChg chg="del">
        <pc:chgData name="Tilly Paz" userId="28eb7356-61dc-48ef-8408-7c21dafef33f" providerId="ADAL" clId="{4830B01F-BACF-4326-90E9-B27B5E00512F}" dt="2021-10-31T16:02:18.718" v="1835" actId="47"/>
        <pc:sldMkLst>
          <pc:docMk/>
          <pc:sldMk cId="1688100629" sldId="341"/>
        </pc:sldMkLst>
      </pc:sldChg>
      <pc:sldChg chg="addSp modSp new mod setBg">
        <pc:chgData name="Tilly Paz" userId="28eb7356-61dc-48ef-8408-7c21dafef33f" providerId="ADAL" clId="{4830B01F-BACF-4326-90E9-B27B5E00512F}" dt="2021-10-31T14:38:36.015" v="1688" actId="5793"/>
        <pc:sldMkLst>
          <pc:docMk/>
          <pc:sldMk cId="3996558354" sldId="342"/>
        </pc:sldMkLst>
        <pc:spChg chg="mod">
          <ac:chgData name="Tilly Paz" userId="28eb7356-61dc-48ef-8408-7c21dafef33f" providerId="ADAL" clId="{4830B01F-BACF-4326-90E9-B27B5E00512F}" dt="2021-10-31T14:38:11.126" v="1684" actId="1076"/>
          <ac:spMkLst>
            <pc:docMk/>
            <pc:sldMk cId="3996558354" sldId="342"/>
            <ac:spMk id="2" creationId="{E4015E2D-48A4-41A0-812B-316FD342BA58}"/>
          </ac:spMkLst>
        </pc:spChg>
        <pc:spChg chg="mod">
          <ac:chgData name="Tilly Paz" userId="28eb7356-61dc-48ef-8408-7c21dafef33f" providerId="ADAL" clId="{4830B01F-BACF-4326-90E9-B27B5E00512F}" dt="2021-10-31T14:38:36.015" v="1688" actId="5793"/>
          <ac:spMkLst>
            <pc:docMk/>
            <pc:sldMk cId="3996558354" sldId="342"/>
            <ac:spMk id="3" creationId="{D0E1A856-658F-4338-BCD9-C7B56CC741F5}"/>
          </ac:spMkLst>
        </pc:spChg>
        <pc:spChg chg="add">
          <ac:chgData name="Tilly Paz" userId="28eb7356-61dc-48ef-8408-7c21dafef33f" providerId="ADAL" clId="{4830B01F-BACF-4326-90E9-B27B5E00512F}" dt="2021-10-31T14:38:04.230" v="1683" actId="26606"/>
          <ac:spMkLst>
            <pc:docMk/>
            <pc:sldMk cId="3996558354" sldId="342"/>
            <ac:spMk id="10" creationId="{EDDBB197-D710-4A4F-A9CA-FD2177498BE8}"/>
          </ac:spMkLst>
        </pc:spChg>
        <pc:spChg chg="add">
          <ac:chgData name="Tilly Paz" userId="28eb7356-61dc-48ef-8408-7c21dafef33f" providerId="ADAL" clId="{4830B01F-BACF-4326-90E9-B27B5E00512F}" dt="2021-10-31T14:38:04.230" v="1683" actId="26606"/>
          <ac:spMkLst>
            <pc:docMk/>
            <pc:sldMk cId="3996558354" sldId="342"/>
            <ac:spMk id="12" creationId="{975D1CFA-2CDB-4B64-BD9F-85744E8DA12F}"/>
          </ac:spMkLst>
        </pc:spChg>
        <pc:grpChg chg="add">
          <ac:chgData name="Tilly Paz" userId="28eb7356-61dc-48ef-8408-7c21dafef33f" providerId="ADAL" clId="{4830B01F-BACF-4326-90E9-B27B5E00512F}" dt="2021-10-31T14:38:04.230" v="1683" actId="26606"/>
          <ac:grpSpMkLst>
            <pc:docMk/>
            <pc:sldMk cId="3996558354" sldId="342"/>
            <ac:grpSpMk id="14" creationId="{25EE5136-01F1-466C-962D-BA9B4C6757AA}"/>
          </ac:grpSpMkLst>
        </pc:grpChg>
        <pc:picChg chg="add">
          <ac:chgData name="Tilly Paz" userId="28eb7356-61dc-48ef-8408-7c21dafef33f" providerId="ADAL" clId="{4830B01F-BACF-4326-90E9-B27B5E00512F}" dt="2021-10-31T14:38:04.230" v="1683" actId="26606"/>
          <ac:picMkLst>
            <pc:docMk/>
            <pc:sldMk cId="3996558354" sldId="342"/>
            <ac:picMk id="7" creationId="{17434C97-BD08-4089-B3D8-6F16C2E2B4F4}"/>
          </ac:picMkLst>
        </pc:picChg>
      </pc:sldChg>
      <pc:sldChg chg="addSp delSp modSp new mod">
        <pc:chgData name="Tilly Paz" userId="28eb7356-61dc-48ef-8408-7c21dafef33f" providerId="ADAL" clId="{4830B01F-BACF-4326-90E9-B27B5E00512F}" dt="2021-10-31T14:39:14.985" v="1690" actId="113"/>
        <pc:sldMkLst>
          <pc:docMk/>
          <pc:sldMk cId="2235009174" sldId="343"/>
        </pc:sldMkLst>
        <pc:spChg chg="mod">
          <ac:chgData name="Tilly Paz" userId="28eb7356-61dc-48ef-8408-7c21dafef33f" providerId="ADAL" clId="{4830B01F-BACF-4326-90E9-B27B5E00512F}" dt="2021-10-31T14:39:14.985" v="1690" actId="113"/>
          <ac:spMkLst>
            <pc:docMk/>
            <pc:sldMk cId="2235009174" sldId="343"/>
            <ac:spMk id="2" creationId="{6FB55EF4-370C-4A33-858C-031145A2DAC5}"/>
          </ac:spMkLst>
        </pc:spChg>
        <pc:spChg chg="add del">
          <ac:chgData name="Tilly Paz" userId="28eb7356-61dc-48ef-8408-7c21dafef33f" providerId="ADAL" clId="{4830B01F-BACF-4326-90E9-B27B5E00512F}" dt="2021-10-30T10:52:38.443" v="767" actId="478"/>
          <ac:spMkLst>
            <pc:docMk/>
            <pc:sldMk cId="2235009174" sldId="343"/>
            <ac:spMk id="3" creationId="{46D62491-2D7B-47C7-A37F-5B762B5A6CD1}"/>
          </ac:spMkLst>
        </pc:spChg>
        <pc:graphicFrameChg chg="add mod">
          <ac:chgData name="Tilly Paz" userId="28eb7356-61dc-48ef-8408-7c21dafef33f" providerId="ADAL" clId="{4830B01F-BACF-4326-90E9-B27B5E00512F}" dt="2021-10-30T11:18:43.466" v="1323" actId="1076"/>
          <ac:graphicFrameMkLst>
            <pc:docMk/>
            <pc:sldMk cId="2235009174" sldId="343"/>
            <ac:graphicFrameMk id="5" creationId="{3D9243F4-4392-47C1-8596-B4C9CB43684C}"/>
          </ac:graphicFrameMkLst>
        </pc:graphicFrameChg>
        <pc:picChg chg="add del mod">
          <ac:chgData name="Tilly Paz" userId="28eb7356-61dc-48ef-8408-7c21dafef33f" providerId="ADAL" clId="{4830B01F-BACF-4326-90E9-B27B5E00512F}" dt="2021-10-30T10:52:34.606" v="766"/>
          <ac:picMkLst>
            <pc:docMk/>
            <pc:sldMk cId="2235009174" sldId="343"/>
            <ac:picMk id="4" creationId="{FD9FE915-73C6-49A7-96BC-958C770D2505}"/>
          </ac:picMkLst>
        </pc:picChg>
      </pc:sldChg>
      <pc:sldChg chg="addSp delSp modSp new mod setBg">
        <pc:chgData name="Tilly Paz" userId="28eb7356-61dc-48ef-8408-7c21dafef33f" providerId="ADAL" clId="{4830B01F-BACF-4326-90E9-B27B5E00512F}" dt="2021-10-31T14:25:04.802" v="1622" actId="14100"/>
        <pc:sldMkLst>
          <pc:docMk/>
          <pc:sldMk cId="40713808" sldId="344"/>
        </pc:sldMkLst>
        <pc:spChg chg="mod">
          <ac:chgData name="Tilly Paz" userId="28eb7356-61dc-48ef-8408-7c21dafef33f" providerId="ADAL" clId="{4830B01F-BACF-4326-90E9-B27B5E00512F}" dt="2021-10-31T14:24:53.453" v="1620" actId="26606"/>
          <ac:spMkLst>
            <pc:docMk/>
            <pc:sldMk cId="40713808" sldId="344"/>
            <ac:spMk id="2" creationId="{64E6529E-3F83-480B-B0A5-790D3ACBB941}"/>
          </ac:spMkLst>
        </pc:spChg>
        <pc:spChg chg="del mod">
          <ac:chgData name="Tilly Paz" userId="28eb7356-61dc-48ef-8408-7c21dafef33f" providerId="ADAL" clId="{4830B01F-BACF-4326-90E9-B27B5E00512F}" dt="2021-10-31T14:24:53.453" v="1620" actId="26606"/>
          <ac:spMkLst>
            <pc:docMk/>
            <pc:sldMk cId="40713808" sldId="344"/>
            <ac:spMk id="3" creationId="{435843A3-C918-47C3-AA49-EE720CB7450E}"/>
          </ac:spMkLst>
        </pc:spChg>
        <pc:spChg chg="add">
          <ac:chgData name="Tilly Paz" userId="28eb7356-61dc-48ef-8408-7c21dafef33f" providerId="ADAL" clId="{4830B01F-BACF-4326-90E9-B27B5E00512F}" dt="2021-10-31T14:24:53.453" v="1620" actId="26606"/>
          <ac:spMkLst>
            <pc:docMk/>
            <pc:sldMk cId="40713808" sldId="344"/>
            <ac:spMk id="9" creationId="{345A976A-8DE3-4B67-B94B-2044FDD12899}"/>
          </ac:spMkLst>
        </pc:spChg>
        <pc:spChg chg="add">
          <ac:chgData name="Tilly Paz" userId="28eb7356-61dc-48ef-8408-7c21dafef33f" providerId="ADAL" clId="{4830B01F-BACF-4326-90E9-B27B5E00512F}" dt="2021-10-31T14:24:53.453" v="1620" actId="26606"/>
          <ac:spMkLst>
            <pc:docMk/>
            <pc:sldMk cId="40713808" sldId="344"/>
            <ac:spMk id="11" creationId="{6EAAA1B9-2DDB-49C9-A037-A523D2F13C15}"/>
          </ac:spMkLst>
        </pc:spChg>
        <pc:grpChg chg="add">
          <ac:chgData name="Tilly Paz" userId="28eb7356-61dc-48ef-8408-7c21dafef33f" providerId="ADAL" clId="{4830B01F-BACF-4326-90E9-B27B5E00512F}" dt="2021-10-31T14:24:53.453" v="1620" actId="26606"/>
          <ac:grpSpMkLst>
            <pc:docMk/>
            <pc:sldMk cId="40713808" sldId="344"/>
            <ac:grpSpMk id="13" creationId="{B441F8D5-EBCE-4FB9-91A9-3425971C1F99}"/>
          </ac:grpSpMkLst>
        </pc:grpChg>
        <pc:grpChg chg="add">
          <ac:chgData name="Tilly Paz" userId="28eb7356-61dc-48ef-8408-7c21dafef33f" providerId="ADAL" clId="{4830B01F-BACF-4326-90E9-B27B5E00512F}" dt="2021-10-31T14:24:53.453" v="1620" actId="26606"/>
          <ac:grpSpMkLst>
            <pc:docMk/>
            <pc:sldMk cId="40713808" sldId="344"/>
            <ac:grpSpMk id="19" creationId="{08701F99-7E4C-4B92-A4B5-307CDFB7A4DE}"/>
          </ac:grpSpMkLst>
        </pc:grpChg>
        <pc:graphicFrameChg chg="add mod">
          <ac:chgData name="Tilly Paz" userId="28eb7356-61dc-48ef-8408-7c21dafef33f" providerId="ADAL" clId="{4830B01F-BACF-4326-90E9-B27B5E00512F}" dt="2021-10-31T14:25:04.802" v="1622" actId="14100"/>
          <ac:graphicFrameMkLst>
            <pc:docMk/>
            <pc:sldMk cId="40713808" sldId="344"/>
            <ac:graphicFrameMk id="5" creationId="{521D5293-AA81-45F8-9B4B-CE9B1823B6B6}"/>
          </ac:graphicFrameMkLst>
        </pc:graphicFrameChg>
      </pc:sldChg>
      <pc:sldChg chg="addSp delSp modSp new mod setBg">
        <pc:chgData name="Tilly Paz" userId="28eb7356-61dc-48ef-8408-7c21dafef33f" providerId="ADAL" clId="{4830B01F-BACF-4326-90E9-B27B5E00512F}" dt="2021-10-31T14:34:33.804" v="1664" actId="26606"/>
        <pc:sldMkLst>
          <pc:docMk/>
          <pc:sldMk cId="726418700" sldId="345"/>
        </pc:sldMkLst>
        <pc:spChg chg="mod ord">
          <ac:chgData name="Tilly Paz" userId="28eb7356-61dc-48ef-8408-7c21dafef33f" providerId="ADAL" clId="{4830B01F-BACF-4326-90E9-B27B5E00512F}" dt="2021-10-31T14:34:33.804" v="1664" actId="26606"/>
          <ac:spMkLst>
            <pc:docMk/>
            <pc:sldMk cId="726418700" sldId="345"/>
            <ac:spMk id="2" creationId="{7CF06B9D-63A0-483D-8100-946243D1C7A3}"/>
          </ac:spMkLst>
        </pc:spChg>
        <pc:spChg chg="del">
          <ac:chgData name="Tilly Paz" userId="28eb7356-61dc-48ef-8408-7c21dafef33f" providerId="ADAL" clId="{4830B01F-BACF-4326-90E9-B27B5E00512F}" dt="2021-10-31T14:27:01.472" v="1624" actId="22"/>
          <ac:spMkLst>
            <pc:docMk/>
            <pc:sldMk cId="726418700" sldId="345"/>
            <ac:spMk id="3" creationId="{45AF4146-7C05-4D60-AB09-236105DA6EFC}"/>
          </ac:spMkLst>
        </pc:spChg>
        <pc:spChg chg="add">
          <ac:chgData name="Tilly Paz" userId="28eb7356-61dc-48ef-8408-7c21dafef33f" providerId="ADAL" clId="{4830B01F-BACF-4326-90E9-B27B5E00512F}" dt="2021-10-31T14:34:33.804" v="1664" actId="26606"/>
          <ac:spMkLst>
            <pc:docMk/>
            <pc:sldMk cId="726418700" sldId="345"/>
            <ac:spMk id="10" creationId="{37C89E4B-3C9F-44B9-8B86-D9E3D112D8EC}"/>
          </ac:spMkLst>
        </pc:spChg>
        <pc:picChg chg="add mod ord">
          <ac:chgData name="Tilly Paz" userId="28eb7356-61dc-48ef-8408-7c21dafef33f" providerId="ADAL" clId="{4830B01F-BACF-4326-90E9-B27B5E00512F}" dt="2021-10-31T14:34:33.804" v="1664" actId="26606"/>
          <ac:picMkLst>
            <pc:docMk/>
            <pc:sldMk cId="726418700" sldId="345"/>
            <ac:picMk id="5" creationId="{631BB33C-11DF-4152-B7FA-FE649E25AD06}"/>
          </ac:picMkLst>
        </pc:picChg>
        <pc:cxnChg chg="add">
          <ac:chgData name="Tilly Paz" userId="28eb7356-61dc-48ef-8408-7c21dafef33f" providerId="ADAL" clId="{4830B01F-BACF-4326-90E9-B27B5E00512F}" dt="2021-10-31T14:34:33.804" v="1664" actId="26606"/>
          <ac:cxnSpMkLst>
            <pc:docMk/>
            <pc:sldMk cId="726418700" sldId="345"/>
            <ac:cxnSpMk id="12" creationId="{AA2EAA10-076F-46BD-8F0F-B9A2FB77A85C}"/>
          </ac:cxnSpMkLst>
        </pc:cxnChg>
        <pc:cxnChg chg="add">
          <ac:chgData name="Tilly Paz" userId="28eb7356-61dc-48ef-8408-7c21dafef33f" providerId="ADAL" clId="{4830B01F-BACF-4326-90E9-B27B5E00512F}" dt="2021-10-31T14:34:33.804" v="1664" actId="26606"/>
          <ac:cxnSpMkLst>
            <pc:docMk/>
            <pc:sldMk cId="726418700" sldId="345"/>
            <ac:cxnSpMk id="14" creationId="{D891E407-403B-4764-86C9-33A56D3BCAA3}"/>
          </ac:cxnSpMkLst>
        </pc:cxnChg>
      </pc:sldChg>
      <pc:sldChg chg="addSp delSp modSp new mod setBg">
        <pc:chgData name="Tilly Paz" userId="28eb7356-61dc-48ef-8408-7c21dafef33f" providerId="ADAL" clId="{4830B01F-BACF-4326-90E9-B27B5E00512F}" dt="2021-10-31T14:35:00.633" v="1668" actId="14100"/>
        <pc:sldMkLst>
          <pc:docMk/>
          <pc:sldMk cId="259048903" sldId="346"/>
        </pc:sldMkLst>
        <pc:spChg chg="del">
          <ac:chgData name="Tilly Paz" userId="28eb7356-61dc-48ef-8408-7c21dafef33f" providerId="ADAL" clId="{4830B01F-BACF-4326-90E9-B27B5E00512F}" dt="2021-10-31T14:34:43.560" v="1665" actId="478"/>
          <ac:spMkLst>
            <pc:docMk/>
            <pc:sldMk cId="259048903" sldId="346"/>
            <ac:spMk id="2" creationId="{FA9F9E52-F164-48F5-AD4C-F7A9EBE35315}"/>
          </ac:spMkLst>
        </pc:spChg>
        <pc:spChg chg="del">
          <ac:chgData name="Tilly Paz" userId="28eb7356-61dc-48ef-8408-7c21dafef33f" providerId="ADAL" clId="{4830B01F-BACF-4326-90E9-B27B5E00512F}" dt="2021-10-31T14:29:11.790" v="1626" actId="22"/>
          <ac:spMkLst>
            <pc:docMk/>
            <pc:sldMk cId="259048903" sldId="346"/>
            <ac:spMk id="3" creationId="{6764798C-592E-4C83-BD4B-B423518A6604}"/>
          </ac:spMkLst>
        </pc:spChg>
        <pc:spChg chg="add">
          <ac:chgData name="Tilly Paz" userId="28eb7356-61dc-48ef-8408-7c21dafef33f" providerId="ADAL" clId="{4830B01F-BACF-4326-90E9-B27B5E00512F}" dt="2021-10-31T14:34:50.105" v="1666" actId="26606"/>
          <ac:spMkLst>
            <pc:docMk/>
            <pc:sldMk cId="259048903" sldId="346"/>
            <ac:spMk id="10" creationId="{F3060C83-F051-4F0E-ABAD-AA0DFC48B218}"/>
          </ac:spMkLst>
        </pc:spChg>
        <pc:spChg chg="add">
          <ac:chgData name="Tilly Paz" userId="28eb7356-61dc-48ef-8408-7c21dafef33f" providerId="ADAL" clId="{4830B01F-BACF-4326-90E9-B27B5E00512F}" dt="2021-10-31T14:34:50.105" v="1666" actId="26606"/>
          <ac:spMkLst>
            <pc:docMk/>
            <pc:sldMk cId="259048903" sldId="346"/>
            <ac:spMk id="12" creationId="{83C98ABE-055B-441F-B07E-44F97F083C39}"/>
          </ac:spMkLst>
        </pc:spChg>
        <pc:spChg chg="add">
          <ac:chgData name="Tilly Paz" userId="28eb7356-61dc-48ef-8408-7c21dafef33f" providerId="ADAL" clId="{4830B01F-BACF-4326-90E9-B27B5E00512F}" dt="2021-10-31T14:34:50.105" v="1666" actId="26606"/>
          <ac:spMkLst>
            <pc:docMk/>
            <pc:sldMk cId="259048903" sldId="346"/>
            <ac:spMk id="14" creationId="{29FDB030-9B49-4CED-8CCD-4D99382388AC}"/>
          </ac:spMkLst>
        </pc:spChg>
        <pc:spChg chg="add">
          <ac:chgData name="Tilly Paz" userId="28eb7356-61dc-48ef-8408-7c21dafef33f" providerId="ADAL" clId="{4830B01F-BACF-4326-90E9-B27B5E00512F}" dt="2021-10-31T14:34:50.105" v="1666" actId="26606"/>
          <ac:spMkLst>
            <pc:docMk/>
            <pc:sldMk cId="259048903" sldId="346"/>
            <ac:spMk id="16" creationId="{3783CA14-24A1-485C-8B30-D6A5D87987AD}"/>
          </ac:spMkLst>
        </pc:spChg>
        <pc:spChg chg="add">
          <ac:chgData name="Tilly Paz" userId="28eb7356-61dc-48ef-8408-7c21dafef33f" providerId="ADAL" clId="{4830B01F-BACF-4326-90E9-B27B5E00512F}" dt="2021-10-31T14:34:50.105" v="1666" actId="26606"/>
          <ac:spMkLst>
            <pc:docMk/>
            <pc:sldMk cId="259048903" sldId="346"/>
            <ac:spMk id="18" creationId="{9A97C86A-04D6-40F7-AE84-31AB43E6A846}"/>
          </ac:spMkLst>
        </pc:spChg>
        <pc:spChg chg="add">
          <ac:chgData name="Tilly Paz" userId="28eb7356-61dc-48ef-8408-7c21dafef33f" providerId="ADAL" clId="{4830B01F-BACF-4326-90E9-B27B5E00512F}" dt="2021-10-31T14:34:50.105" v="1666" actId="26606"/>
          <ac:spMkLst>
            <pc:docMk/>
            <pc:sldMk cId="259048903" sldId="346"/>
            <ac:spMk id="20" creationId="{FF9F2414-84E8-453E-B1F3-389FDE8192D9}"/>
          </ac:spMkLst>
        </pc:spChg>
        <pc:spChg chg="add">
          <ac:chgData name="Tilly Paz" userId="28eb7356-61dc-48ef-8408-7c21dafef33f" providerId="ADAL" clId="{4830B01F-BACF-4326-90E9-B27B5E00512F}" dt="2021-10-31T14:34:50.105" v="1666" actId="26606"/>
          <ac:spMkLst>
            <pc:docMk/>
            <pc:sldMk cId="259048903" sldId="346"/>
            <ac:spMk id="22" creationId="{3ECA69A1-7536-43AC-85EF-C7106179F5ED}"/>
          </ac:spMkLst>
        </pc:spChg>
        <pc:picChg chg="add mod ord">
          <ac:chgData name="Tilly Paz" userId="28eb7356-61dc-48ef-8408-7c21dafef33f" providerId="ADAL" clId="{4830B01F-BACF-4326-90E9-B27B5E00512F}" dt="2021-10-31T14:35:00.633" v="1668" actId="14100"/>
          <ac:picMkLst>
            <pc:docMk/>
            <pc:sldMk cId="259048903" sldId="346"/>
            <ac:picMk id="5" creationId="{D0791127-3B82-43F8-9D49-5B1DF651FEA5}"/>
          </ac:picMkLst>
        </pc:picChg>
      </pc:sldChg>
      <pc:sldChg chg="addSp delSp modSp new mod setBg">
        <pc:chgData name="Tilly Paz" userId="28eb7356-61dc-48ef-8408-7c21dafef33f" providerId="ADAL" clId="{4830B01F-BACF-4326-90E9-B27B5E00512F}" dt="2021-10-31T14:35:36.478" v="1671" actId="14100"/>
        <pc:sldMkLst>
          <pc:docMk/>
          <pc:sldMk cId="3213712424" sldId="347"/>
        </pc:sldMkLst>
        <pc:spChg chg="del">
          <ac:chgData name="Tilly Paz" userId="28eb7356-61dc-48ef-8408-7c21dafef33f" providerId="ADAL" clId="{4830B01F-BACF-4326-90E9-B27B5E00512F}" dt="2021-10-31T14:35:29.449" v="1669" actId="26606"/>
          <ac:spMkLst>
            <pc:docMk/>
            <pc:sldMk cId="3213712424" sldId="347"/>
            <ac:spMk id="2" creationId="{9586A8EC-436F-43D5-BA2A-1F54C1E98AFC}"/>
          </ac:spMkLst>
        </pc:spChg>
        <pc:spChg chg="del">
          <ac:chgData name="Tilly Paz" userId="28eb7356-61dc-48ef-8408-7c21dafef33f" providerId="ADAL" clId="{4830B01F-BACF-4326-90E9-B27B5E00512F}" dt="2021-10-31T14:30:20.621" v="1628" actId="22"/>
          <ac:spMkLst>
            <pc:docMk/>
            <pc:sldMk cId="3213712424" sldId="347"/>
            <ac:spMk id="3" creationId="{DDC86A78-CE60-467F-89B8-70456AB60A62}"/>
          </ac:spMkLst>
        </pc:spChg>
        <pc:spChg chg="add">
          <ac:chgData name="Tilly Paz" userId="28eb7356-61dc-48ef-8408-7c21dafef33f" providerId="ADAL" clId="{4830B01F-BACF-4326-90E9-B27B5E00512F}" dt="2021-10-31T14:35:29.449" v="1669" actId="26606"/>
          <ac:spMkLst>
            <pc:docMk/>
            <pc:sldMk cId="3213712424" sldId="347"/>
            <ac:spMk id="10" creationId="{F3060C83-F051-4F0E-ABAD-AA0DFC48B218}"/>
          </ac:spMkLst>
        </pc:spChg>
        <pc:spChg chg="add">
          <ac:chgData name="Tilly Paz" userId="28eb7356-61dc-48ef-8408-7c21dafef33f" providerId="ADAL" clId="{4830B01F-BACF-4326-90E9-B27B5E00512F}" dt="2021-10-31T14:35:29.449" v="1669" actId="26606"/>
          <ac:spMkLst>
            <pc:docMk/>
            <pc:sldMk cId="3213712424" sldId="347"/>
            <ac:spMk id="12" creationId="{83C98ABE-055B-441F-B07E-44F97F083C39}"/>
          </ac:spMkLst>
        </pc:spChg>
        <pc:spChg chg="add">
          <ac:chgData name="Tilly Paz" userId="28eb7356-61dc-48ef-8408-7c21dafef33f" providerId="ADAL" clId="{4830B01F-BACF-4326-90E9-B27B5E00512F}" dt="2021-10-31T14:35:29.449" v="1669" actId="26606"/>
          <ac:spMkLst>
            <pc:docMk/>
            <pc:sldMk cId="3213712424" sldId="347"/>
            <ac:spMk id="14" creationId="{29FDB030-9B49-4CED-8CCD-4D99382388AC}"/>
          </ac:spMkLst>
        </pc:spChg>
        <pc:spChg chg="add">
          <ac:chgData name="Tilly Paz" userId="28eb7356-61dc-48ef-8408-7c21dafef33f" providerId="ADAL" clId="{4830B01F-BACF-4326-90E9-B27B5E00512F}" dt="2021-10-31T14:35:29.449" v="1669" actId="26606"/>
          <ac:spMkLst>
            <pc:docMk/>
            <pc:sldMk cId="3213712424" sldId="347"/>
            <ac:spMk id="16" creationId="{3783CA14-24A1-485C-8B30-D6A5D87987AD}"/>
          </ac:spMkLst>
        </pc:spChg>
        <pc:spChg chg="add">
          <ac:chgData name="Tilly Paz" userId="28eb7356-61dc-48ef-8408-7c21dafef33f" providerId="ADAL" clId="{4830B01F-BACF-4326-90E9-B27B5E00512F}" dt="2021-10-31T14:35:29.449" v="1669" actId="26606"/>
          <ac:spMkLst>
            <pc:docMk/>
            <pc:sldMk cId="3213712424" sldId="347"/>
            <ac:spMk id="18" creationId="{9A97C86A-04D6-40F7-AE84-31AB43E6A846}"/>
          </ac:spMkLst>
        </pc:spChg>
        <pc:spChg chg="add">
          <ac:chgData name="Tilly Paz" userId="28eb7356-61dc-48ef-8408-7c21dafef33f" providerId="ADAL" clId="{4830B01F-BACF-4326-90E9-B27B5E00512F}" dt="2021-10-31T14:35:29.449" v="1669" actId="26606"/>
          <ac:spMkLst>
            <pc:docMk/>
            <pc:sldMk cId="3213712424" sldId="347"/>
            <ac:spMk id="20" creationId="{FF9F2414-84E8-453E-B1F3-389FDE8192D9}"/>
          </ac:spMkLst>
        </pc:spChg>
        <pc:spChg chg="add">
          <ac:chgData name="Tilly Paz" userId="28eb7356-61dc-48ef-8408-7c21dafef33f" providerId="ADAL" clId="{4830B01F-BACF-4326-90E9-B27B5E00512F}" dt="2021-10-31T14:35:29.449" v="1669" actId="26606"/>
          <ac:spMkLst>
            <pc:docMk/>
            <pc:sldMk cId="3213712424" sldId="347"/>
            <ac:spMk id="22" creationId="{3ECA69A1-7536-43AC-85EF-C7106179F5ED}"/>
          </ac:spMkLst>
        </pc:spChg>
        <pc:picChg chg="add mod ord">
          <ac:chgData name="Tilly Paz" userId="28eb7356-61dc-48ef-8408-7c21dafef33f" providerId="ADAL" clId="{4830B01F-BACF-4326-90E9-B27B5E00512F}" dt="2021-10-31T14:35:36.478" v="1671" actId="14100"/>
          <ac:picMkLst>
            <pc:docMk/>
            <pc:sldMk cId="3213712424" sldId="347"/>
            <ac:picMk id="5" creationId="{66E86D44-E600-4DD2-BAB3-C87220B56E7D}"/>
          </ac:picMkLst>
        </pc:picChg>
      </pc:sldChg>
      <pc:sldChg chg="addSp delSp modSp new mod setBg">
        <pc:chgData name="Tilly Paz" userId="28eb7356-61dc-48ef-8408-7c21dafef33f" providerId="ADAL" clId="{4830B01F-BACF-4326-90E9-B27B5E00512F}" dt="2021-10-31T14:37:27.304" v="1682" actId="1076"/>
        <pc:sldMkLst>
          <pc:docMk/>
          <pc:sldMk cId="2653586899" sldId="348"/>
        </pc:sldMkLst>
        <pc:spChg chg="del">
          <ac:chgData name="Tilly Paz" userId="28eb7356-61dc-48ef-8408-7c21dafef33f" providerId="ADAL" clId="{4830B01F-BACF-4326-90E9-B27B5E00512F}" dt="2021-10-31T14:35:41.014" v="1672" actId="26606"/>
          <ac:spMkLst>
            <pc:docMk/>
            <pc:sldMk cId="2653586899" sldId="348"/>
            <ac:spMk id="2" creationId="{8A1914DD-1775-456F-B34A-01AA658A882C}"/>
          </ac:spMkLst>
        </pc:spChg>
        <pc:spChg chg="del">
          <ac:chgData name="Tilly Paz" userId="28eb7356-61dc-48ef-8408-7c21dafef33f" providerId="ADAL" clId="{4830B01F-BACF-4326-90E9-B27B5E00512F}" dt="2021-10-31T14:31:52.260" v="1630" actId="22"/>
          <ac:spMkLst>
            <pc:docMk/>
            <pc:sldMk cId="2653586899" sldId="348"/>
            <ac:spMk id="3" creationId="{EB3EDF19-5F4A-4521-A173-B46A20D09E85}"/>
          </ac:spMkLst>
        </pc:spChg>
        <pc:spChg chg="add del mod">
          <ac:chgData name="Tilly Paz" userId="28eb7356-61dc-48ef-8408-7c21dafef33f" providerId="ADAL" clId="{4830B01F-BACF-4326-90E9-B27B5E00512F}" dt="2021-10-31T14:32:40.869" v="1632" actId="22"/>
          <ac:spMkLst>
            <pc:docMk/>
            <pc:sldMk cId="2653586899" sldId="348"/>
            <ac:spMk id="7" creationId="{1A36A3D4-DEE0-4729-A968-D6E9636A980F}"/>
          </ac:spMkLst>
        </pc:spChg>
        <pc:spChg chg="add mod">
          <ac:chgData name="Tilly Paz" userId="28eb7356-61dc-48ef-8408-7c21dafef33f" providerId="ADAL" clId="{4830B01F-BACF-4326-90E9-B27B5E00512F}" dt="2021-10-31T14:37:22.657" v="1681" actId="207"/>
          <ac:spMkLst>
            <pc:docMk/>
            <pc:sldMk cId="2653586899" sldId="348"/>
            <ac:spMk id="10" creationId="{1DAC1A15-4E93-4D77-9D67-7B3B34A3756A}"/>
          </ac:spMkLst>
        </pc:spChg>
        <pc:spChg chg="add">
          <ac:chgData name="Tilly Paz" userId="28eb7356-61dc-48ef-8408-7c21dafef33f" providerId="ADAL" clId="{4830B01F-BACF-4326-90E9-B27B5E00512F}" dt="2021-10-31T14:35:41.014" v="1672" actId="26606"/>
          <ac:spMkLst>
            <pc:docMk/>
            <pc:sldMk cId="2653586899" sldId="348"/>
            <ac:spMk id="14" creationId="{F3060C83-F051-4F0E-ABAD-AA0DFC48B218}"/>
          </ac:spMkLst>
        </pc:spChg>
        <pc:spChg chg="add">
          <ac:chgData name="Tilly Paz" userId="28eb7356-61dc-48ef-8408-7c21dafef33f" providerId="ADAL" clId="{4830B01F-BACF-4326-90E9-B27B5E00512F}" dt="2021-10-31T14:35:41.014" v="1672" actId="26606"/>
          <ac:spMkLst>
            <pc:docMk/>
            <pc:sldMk cId="2653586899" sldId="348"/>
            <ac:spMk id="16" creationId="{83C98ABE-055B-441F-B07E-44F97F083C39}"/>
          </ac:spMkLst>
        </pc:spChg>
        <pc:spChg chg="add">
          <ac:chgData name="Tilly Paz" userId="28eb7356-61dc-48ef-8408-7c21dafef33f" providerId="ADAL" clId="{4830B01F-BACF-4326-90E9-B27B5E00512F}" dt="2021-10-31T14:35:41.014" v="1672" actId="26606"/>
          <ac:spMkLst>
            <pc:docMk/>
            <pc:sldMk cId="2653586899" sldId="348"/>
            <ac:spMk id="18" creationId="{29FDB030-9B49-4CED-8CCD-4D99382388AC}"/>
          </ac:spMkLst>
        </pc:spChg>
        <pc:spChg chg="add">
          <ac:chgData name="Tilly Paz" userId="28eb7356-61dc-48ef-8408-7c21dafef33f" providerId="ADAL" clId="{4830B01F-BACF-4326-90E9-B27B5E00512F}" dt="2021-10-31T14:35:41.014" v="1672" actId="26606"/>
          <ac:spMkLst>
            <pc:docMk/>
            <pc:sldMk cId="2653586899" sldId="348"/>
            <ac:spMk id="20" creationId="{3783CA14-24A1-485C-8B30-D6A5D87987AD}"/>
          </ac:spMkLst>
        </pc:spChg>
        <pc:spChg chg="add">
          <ac:chgData name="Tilly Paz" userId="28eb7356-61dc-48ef-8408-7c21dafef33f" providerId="ADAL" clId="{4830B01F-BACF-4326-90E9-B27B5E00512F}" dt="2021-10-31T14:35:41.014" v="1672" actId="26606"/>
          <ac:spMkLst>
            <pc:docMk/>
            <pc:sldMk cId="2653586899" sldId="348"/>
            <ac:spMk id="22" creationId="{9A97C86A-04D6-40F7-AE84-31AB43E6A846}"/>
          </ac:spMkLst>
        </pc:spChg>
        <pc:spChg chg="add">
          <ac:chgData name="Tilly Paz" userId="28eb7356-61dc-48ef-8408-7c21dafef33f" providerId="ADAL" clId="{4830B01F-BACF-4326-90E9-B27B5E00512F}" dt="2021-10-31T14:35:41.014" v="1672" actId="26606"/>
          <ac:spMkLst>
            <pc:docMk/>
            <pc:sldMk cId="2653586899" sldId="348"/>
            <ac:spMk id="24" creationId="{FF9F2414-84E8-453E-B1F3-389FDE8192D9}"/>
          </ac:spMkLst>
        </pc:spChg>
        <pc:spChg chg="add">
          <ac:chgData name="Tilly Paz" userId="28eb7356-61dc-48ef-8408-7c21dafef33f" providerId="ADAL" clId="{4830B01F-BACF-4326-90E9-B27B5E00512F}" dt="2021-10-31T14:35:41.014" v="1672" actId="26606"/>
          <ac:spMkLst>
            <pc:docMk/>
            <pc:sldMk cId="2653586899" sldId="348"/>
            <ac:spMk id="26" creationId="{3ECA69A1-7536-43AC-85EF-C7106179F5ED}"/>
          </ac:spMkLst>
        </pc:spChg>
        <pc:picChg chg="add del mod ord">
          <ac:chgData name="Tilly Paz" userId="28eb7356-61dc-48ef-8408-7c21dafef33f" providerId="ADAL" clId="{4830B01F-BACF-4326-90E9-B27B5E00512F}" dt="2021-10-31T14:32:38.161" v="1631" actId="478"/>
          <ac:picMkLst>
            <pc:docMk/>
            <pc:sldMk cId="2653586899" sldId="348"/>
            <ac:picMk id="5" creationId="{085D7EE6-189F-4E2E-B629-7F8469A43653}"/>
          </ac:picMkLst>
        </pc:picChg>
        <pc:picChg chg="add mod ord">
          <ac:chgData name="Tilly Paz" userId="28eb7356-61dc-48ef-8408-7c21dafef33f" providerId="ADAL" clId="{4830B01F-BACF-4326-90E9-B27B5E00512F}" dt="2021-10-31T14:37:27.304" v="1682" actId="1076"/>
          <ac:picMkLst>
            <pc:docMk/>
            <pc:sldMk cId="2653586899" sldId="348"/>
            <ac:picMk id="9" creationId="{92C1CCD0-0D4E-4A99-9D5F-4FE66D10EC91}"/>
          </ac:picMkLst>
        </pc:picChg>
      </pc:sldChg>
      <pc:sldChg chg="addSp delSp modSp new mod setBg">
        <pc:chgData name="Tilly Paz" userId="28eb7356-61dc-48ef-8408-7c21dafef33f" providerId="ADAL" clId="{4830B01F-BACF-4326-90E9-B27B5E00512F}" dt="2021-10-31T14:36:00.755" v="1677" actId="14100"/>
        <pc:sldMkLst>
          <pc:docMk/>
          <pc:sldMk cId="3767403808" sldId="349"/>
        </pc:sldMkLst>
        <pc:spChg chg="del">
          <ac:chgData name="Tilly Paz" userId="28eb7356-61dc-48ef-8408-7c21dafef33f" providerId="ADAL" clId="{4830B01F-BACF-4326-90E9-B27B5E00512F}" dt="2021-10-31T14:35:53.234" v="1675" actId="26606"/>
          <ac:spMkLst>
            <pc:docMk/>
            <pc:sldMk cId="3767403808" sldId="349"/>
            <ac:spMk id="2" creationId="{CC0B603A-E3A1-4ECF-A232-FBB31E72D7F3}"/>
          </ac:spMkLst>
        </pc:spChg>
        <pc:spChg chg="del">
          <ac:chgData name="Tilly Paz" userId="28eb7356-61dc-48ef-8408-7c21dafef33f" providerId="ADAL" clId="{4830B01F-BACF-4326-90E9-B27B5E00512F}" dt="2021-10-31T14:34:07.782" v="1634" actId="22"/>
          <ac:spMkLst>
            <pc:docMk/>
            <pc:sldMk cId="3767403808" sldId="349"/>
            <ac:spMk id="3" creationId="{8577744B-8FCB-451E-98FC-4FABAE398B7C}"/>
          </ac:spMkLst>
        </pc:spChg>
        <pc:spChg chg="add">
          <ac:chgData name="Tilly Paz" userId="28eb7356-61dc-48ef-8408-7c21dafef33f" providerId="ADAL" clId="{4830B01F-BACF-4326-90E9-B27B5E00512F}" dt="2021-10-31T14:35:53.234" v="1675" actId="26606"/>
          <ac:spMkLst>
            <pc:docMk/>
            <pc:sldMk cId="3767403808" sldId="349"/>
            <ac:spMk id="10" creationId="{F3060C83-F051-4F0E-ABAD-AA0DFC48B218}"/>
          </ac:spMkLst>
        </pc:spChg>
        <pc:spChg chg="add">
          <ac:chgData name="Tilly Paz" userId="28eb7356-61dc-48ef-8408-7c21dafef33f" providerId="ADAL" clId="{4830B01F-BACF-4326-90E9-B27B5E00512F}" dt="2021-10-31T14:35:53.234" v="1675" actId="26606"/>
          <ac:spMkLst>
            <pc:docMk/>
            <pc:sldMk cId="3767403808" sldId="349"/>
            <ac:spMk id="12" creationId="{83C98ABE-055B-441F-B07E-44F97F083C39}"/>
          </ac:spMkLst>
        </pc:spChg>
        <pc:spChg chg="add">
          <ac:chgData name="Tilly Paz" userId="28eb7356-61dc-48ef-8408-7c21dafef33f" providerId="ADAL" clId="{4830B01F-BACF-4326-90E9-B27B5E00512F}" dt="2021-10-31T14:35:53.234" v="1675" actId="26606"/>
          <ac:spMkLst>
            <pc:docMk/>
            <pc:sldMk cId="3767403808" sldId="349"/>
            <ac:spMk id="14" creationId="{29FDB030-9B49-4CED-8CCD-4D99382388AC}"/>
          </ac:spMkLst>
        </pc:spChg>
        <pc:spChg chg="add">
          <ac:chgData name="Tilly Paz" userId="28eb7356-61dc-48ef-8408-7c21dafef33f" providerId="ADAL" clId="{4830B01F-BACF-4326-90E9-B27B5E00512F}" dt="2021-10-31T14:35:53.234" v="1675" actId="26606"/>
          <ac:spMkLst>
            <pc:docMk/>
            <pc:sldMk cId="3767403808" sldId="349"/>
            <ac:spMk id="16" creationId="{3783CA14-24A1-485C-8B30-D6A5D87987AD}"/>
          </ac:spMkLst>
        </pc:spChg>
        <pc:spChg chg="add">
          <ac:chgData name="Tilly Paz" userId="28eb7356-61dc-48ef-8408-7c21dafef33f" providerId="ADAL" clId="{4830B01F-BACF-4326-90E9-B27B5E00512F}" dt="2021-10-31T14:35:53.234" v="1675" actId="26606"/>
          <ac:spMkLst>
            <pc:docMk/>
            <pc:sldMk cId="3767403808" sldId="349"/>
            <ac:spMk id="18" creationId="{9A97C86A-04D6-40F7-AE84-31AB43E6A846}"/>
          </ac:spMkLst>
        </pc:spChg>
        <pc:spChg chg="add">
          <ac:chgData name="Tilly Paz" userId="28eb7356-61dc-48ef-8408-7c21dafef33f" providerId="ADAL" clId="{4830B01F-BACF-4326-90E9-B27B5E00512F}" dt="2021-10-31T14:35:53.234" v="1675" actId="26606"/>
          <ac:spMkLst>
            <pc:docMk/>
            <pc:sldMk cId="3767403808" sldId="349"/>
            <ac:spMk id="20" creationId="{FF9F2414-84E8-453E-B1F3-389FDE8192D9}"/>
          </ac:spMkLst>
        </pc:spChg>
        <pc:spChg chg="add">
          <ac:chgData name="Tilly Paz" userId="28eb7356-61dc-48ef-8408-7c21dafef33f" providerId="ADAL" clId="{4830B01F-BACF-4326-90E9-B27B5E00512F}" dt="2021-10-31T14:35:53.234" v="1675" actId="26606"/>
          <ac:spMkLst>
            <pc:docMk/>
            <pc:sldMk cId="3767403808" sldId="349"/>
            <ac:spMk id="22" creationId="{3ECA69A1-7536-43AC-85EF-C7106179F5ED}"/>
          </ac:spMkLst>
        </pc:spChg>
        <pc:picChg chg="add mod ord">
          <ac:chgData name="Tilly Paz" userId="28eb7356-61dc-48ef-8408-7c21dafef33f" providerId="ADAL" clId="{4830B01F-BACF-4326-90E9-B27B5E00512F}" dt="2021-10-31T14:36:00.755" v="1677" actId="14100"/>
          <ac:picMkLst>
            <pc:docMk/>
            <pc:sldMk cId="3767403808" sldId="349"/>
            <ac:picMk id="5" creationId="{868B7DD3-0DF0-4683-9AB6-25596755800F}"/>
          </ac:picMkLst>
        </pc:picChg>
      </pc:sldChg>
      <pc:sldChg chg="addSp delSp new mod">
        <pc:chgData name="Tilly Paz" userId="28eb7356-61dc-48ef-8408-7c21dafef33f" providerId="ADAL" clId="{4830B01F-BACF-4326-90E9-B27B5E00512F}" dt="2021-10-31T15:12:11.472" v="1769"/>
        <pc:sldMkLst>
          <pc:docMk/>
          <pc:sldMk cId="727011715" sldId="350"/>
        </pc:sldMkLst>
        <pc:spChg chg="del">
          <ac:chgData name="Tilly Paz" userId="28eb7356-61dc-48ef-8408-7c21dafef33f" providerId="ADAL" clId="{4830B01F-BACF-4326-90E9-B27B5E00512F}" dt="2021-10-31T15:10:53.222" v="1766" actId="478"/>
          <ac:spMkLst>
            <pc:docMk/>
            <pc:sldMk cId="727011715" sldId="350"/>
            <ac:spMk id="2" creationId="{B468BF95-9384-4D7F-9988-3A58D4467D56}"/>
          </ac:spMkLst>
        </pc:spChg>
        <pc:spChg chg="del">
          <ac:chgData name="Tilly Paz" userId="28eb7356-61dc-48ef-8408-7c21dafef33f" providerId="ADAL" clId="{4830B01F-BACF-4326-90E9-B27B5E00512F}" dt="2021-10-31T15:10:58.236" v="1767" actId="478"/>
          <ac:spMkLst>
            <pc:docMk/>
            <pc:sldMk cId="727011715" sldId="350"/>
            <ac:spMk id="3" creationId="{1CDA9DE7-6437-4330-8D77-7C7CEF4A9AC9}"/>
          </ac:spMkLst>
        </pc:spChg>
        <pc:picChg chg="add">
          <ac:chgData name="Tilly Paz" userId="28eb7356-61dc-48ef-8408-7c21dafef33f" providerId="ADAL" clId="{4830B01F-BACF-4326-90E9-B27B5E00512F}" dt="2021-10-31T15:11:08.958" v="1768"/>
          <ac:picMkLst>
            <pc:docMk/>
            <pc:sldMk cId="727011715" sldId="350"/>
            <ac:picMk id="4" creationId="{10B575A1-BE2E-4D84-B01B-2D0B3E756D7F}"/>
          </ac:picMkLst>
        </pc:picChg>
        <pc:picChg chg="add">
          <ac:chgData name="Tilly Paz" userId="28eb7356-61dc-48ef-8408-7c21dafef33f" providerId="ADAL" clId="{4830B01F-BACF-4326-90E9-B27B5E00512F}" dt="2021-10-31T15:12:11.472" v="1769"/>
          <ac:picMkLst>
            <pc:docMk/>
            <pc:sldMk cId="727011715" sldId="350"/>
            <ac:picMk id="5" creationId="{461FDC33-1F89-4537-B287-D9CDAB3A4DD6}"/>
          </ac:picMkLst>
        </pc:picChg>
      </pc:sldChg>
      <pc:sldChg chg="addSp delSp modSp new del mod">
        <pc:chgData name="Tilly Paz" userId="28eb7356-61dc-48ef-8408-7c21dafef33f" providerId="ADAL" clId="{4830B01F-BACF-4326-90E9-B27B5E00512F}" dt="2021-10-31T15:13:40.578" v="1776" actId="47"/>
        <pc:sldMkLst>
          <pc:docMk/>
          <pc:sldMk cId="1486455798" sldId="351"/>
        </pc:sldMkLst>
        <pc:spChg chg="del">
          <ac:chgData name="Tilly Paz" userId="28eb7356-61dc-48ef-8408-7c21dafef33f" providerId="ADAL" clId="{4830B01F-BACF-4326-90E9-B27B5E00512F}" dt="2021-10-31T15:13:13.509" v="1772" actId="478"/>
          <ac:spMkLst>
            <pc:docMk/>
            <pc:sldMk cId="1486455798" sldId="351"/>
            <ac:spMk id="2" creationId="{F79A2C6B-043E-438A-92CA-91C61BA637BB}"/>
          </ac:spMkLst>
        </pc:spChg>
        <pc:spChg chg="del">
          <ac:chgData name="Tilly Paz" userId="28eb7356-61dc-48ef-8408-7c21dafef33f" providerId="ADAL" clId="{4830B01F-BACF-4326-90E9-B27B5E00512F}" dt="2021-10-31T15:13:11.375" v="1771" actId="478"/>
          <ac:spMkLst>
            <pc:docMk/>
            <pc:sldMk cId="1486455798" sldId="351"/>
            <ac:spMk id="3" creationId="{F5367680-ADC2-4206-9A8A-0337AAA53F63}"/>
          </ac:spMkLst>
        </pc:spChg>
        <pc:picChg chg="add mod">
          <ac:chgData name="Tilly Paz" userId="28eb7356-61dc-48ef-8408-7c21dafef33f" providerId="ADAL" clId="{4830B01F-BACF-4326-90E9-B27B5E00512F}" dt="2021-10-31T15:13:37.144" v="1775" actId="14100"/>
          <ac:picMkLst>
            <pc:docMk/>
            <pc:sldMk cId="1486455798" sldId="351"/>
            <ac:picMk id="4" creationId="{AB3C7A29-E214-4D2F-980B-F089E4F9D196}"/>
          </ac:picMkLst>
        </pc:picChg>
      </pc:sldChg>
      <pc:sldChg chg="addSp delSp modSp new del mod setBg">
        <pc:chgData name="Tilly Paz" userId="28eb7356-61dc-48ef-8408-7c21dafef33f" providerId="ADAL" clId="{4830B01F-BACF-4326-90E9-B27B5E00512F}" dt="2021-10-31T15:18:58.715" v="1784" actId="47"/>
        <pc:sldMkLst>
          <pc:docMk/>
          <pc:sldMk cId="1909768002" sldId="351"/>
        </pc:sldMkLst>
        <pc:spChg chg="del">
          <ac:chgData name="Tilly Paz" userId="28eb7356-61dc-48ef-8408-7c21dafef33f" providerId="ADAL" clId="{4830B01F-BACF-4326-90E9-B27B5E00512F}" dt="2021-10-31T15:18:48.415" v="1783" actId="26606"/>
          <ac:spMkLst>
            <pc:docMk/>
            <pc:sldMk cId="1909768002" sldId="351"/>
            <ac:spMk id="2" creationId="{22641964-751F-4517-B9E1-6DC486F0F899}"/>
          </ac:spMkLst>
        </pc:spChg>
        <pc:spChg chg="del">
          <ac:chgData name="Tilly Paz" userId="28eb7356-61dc-48ef-8408-7c21dafef33f" providerId="ADAL" clId="{4830B01F-BACF-4326-90E9-B27B5E00512F}" dt="2021-10-31T15:18:42.825" v="1782"/>
          <ac:spMkLst>
            <pc:docMk/>
            <pc:sldMk cId="1909768002" sldId="351"/>
            <ac:spMk id="3" creationId="{5E5BD7A1-C79C-4E44-BD8F-73C3A246B36A}"/>
          </ac:spMkLst>
        </pc:spChg>
        <pc:spChg chg="add">
          <ac:chgData name="Tilly Paz" userId="28eb7356-61dc-48ef-8408-7c21dafef33f" providerId="ADAL" clId="{4830B01F-BACF-4326-90E9-B27B5E00512F}" dt="2021-10-31T15:18:48.415" v="1783" actId="26606"/>
          <ac:spMkLst>
            <pc:docMk/>
            <pc:sldMk cId="1909768002" sldId="351"/>
            <ac:spMk id="9" creationId="{42A4FC2C-047E-45A5-965D-8E1E3BF09BC6}"/>
          </ac:spMkLst>
        </pc:spChg>
        <pc:picChg chg="add mod">
          <ac:chgData name="Tilly Paz" userId="28eb7356-61dc-48ef-8408-7c21dafef33f" providerId="ADAL" clId="{4830B01F-BACF-4326-90E9-B27B5E00512F}" dt="2021-10-31T15:18:48.415" v="1783" actId="26606"/>
          <ac:picMkLst>
            <pc:docMk/>
            <pc:sldMk cId="1909768002" sldId="351"/>
            <ac:picMk id="4" creationId="{CCE1D788-2CC6-4877-9668-6ECACE0BCB7F}"/>
          </ac:picMkLst>
        </pc:picChg>
      </pc:sldChg>
      <pc:sldChg chg="addSp delSp modSp new mod setBg">
        <pc:chgData name="Tilly Paz" userId="28eb7356-61dc-48ef-8408-7c21dafef33f" providerId="ADAL" clId="{4830B01F-BACF-4326-90E9-B27B5E00512F}" dt="2021-10-31T16:06:02.923" v="2311" actId="26606"/>
        <pc:sldMkLst>
          <pc:docMk/>
          <pc:sldMk cId="3264162761" sldId="351"/>
        </pc:sldMkLst>
        <pc:spChg chg="mod">
          <ac:chgData name="Tilly Paz" userId="28eb7356-61dc-48ef-8408-7c21dafef33f" providerId="ADAL" clId="{4830B01F-BACF-4326-90E9-B27B5E00512F}" dt="2021-10-31T16:06:02.923" v="2311" actId="26606"/>
          <ac:spMkLst>
            <pc:docMk/>
            <pc:sldMk cId="3264162761" sldId="351"/>
            <ac:spMk id="2" creationId="{F409A530-3ABA-4460-A6B3-6C1E32F187AB}"/>
          </ac:spMkLst>
        </pc:spChg>
        <pc:spChg chg="del">
          <ac:chgData name="Tilly Paz" userId="28eb7356-61dc-48ef-8408-7c21dafef33f" providerId="ADAL" clId="{4830B01F-BACF-4326-90E9-B27B5E00512F}" dt="2021-10-31T15:23:06.847" v="1787"/>
          <ac:spMkLst>
            <pc:docMk/>
            <pc:sldMk cId="3264162761" sldId="351"/>
            <ac:spMk id="3" creationId="{4A1D3CC0-34DE-47D3-BB87-A8820AEE874B}"/>
          </ac:spMkLst>
        </pc:spChg>
        <pc:spChg chg="add">
          <ac:chgData name="Tilly Paz" userId="28eb7356-61dc-48ef-8408-7c21dafef33f" providerId="ADAL" clId="{4830B01F-BACF-4326-90E9-B27B5E00512F}" dt="2021-10-31T16:06:02.923" v="2311" actId="26606"/>
          <ac:spMkLst>
            <pc:docMk/>
            <pc:sldMk cId="3264162761" sldId="351"/>
            <ac:spMk id="9" creationId="{665DBBEF-238B-476B-96AB-8AAC3224ECEA}"/>
          </ac:spMkLst>
        </pc:spChg>
        <pc:spChg chg="add">
          <ac:chgData name="Tilly Paz" userId="28eb7356-61dc-48ef-8408-7c21dafef33f" providerId="ADAL" clId="{4830B01F-BACF-4326-90E9-B27B5E00512F}" dt="2021-10-31T16:06:02.923" v="2311" actId="26606"/>
          <ac:spMkLst>
            <pc:docMk/>
            <pc:sldMk cId="3264162761" sldId="351"/>
            <ac:spMk id="11" creationId="{3FCFB1DE-0B7E-48CC-BA90-B2AB0889F9D6}"/>
          </ac:spMkLst>
        </pc:spChg>
        <pc:picChg chg="add mod">
          <ac:chgData name="Tilly Paz" userId="28eb7356-61dc-48ef-8408-7c21dafef33f" providerId="ADAL" clId="{4830B01F-BACF-4326-90E9-B27B5E00512F}" dt="2021-10-31T16:06:02.923" v="2311" actId="26606"/>
          <ac:picMkLst>
            <pc:docMk/>
            <pc:sldMk cId="3264162761" sldId="351"/>
            <ac:picMk id="4" creationId="{E0AA894C-FFD0-4630-80AA-E12664D9EAF2}"/>
          </ac:picMkLst>
        </pc:picChg>
      </pc:sldChg>
      <pc:sldChg chg="addSp delSp modSp new mod setBg">
        <pc:chgData name="Tilly Paz" userId="28eb7356-61dc-48ef-8408-7c21dafef33f" providerId="ADAL" clId="{4830B01F-BACF-4326-90E9-B27B5E00512F}" dt="2021-10-31T16:06:16.949" v="2312" actId="26606"/>
        <pc:sldMkLst>
          <pc:docMk/>
          <pc:sldMk cId="3331123053" sldId="352"/>
        </pc:sldMkLst>
        <pc:spChg chg="mod">
          <ac:chgData name="Tilly Paz" userId="28eb7356-61dc-48ef-8408-7c21dafef33f" providerId="ADAL" clId="{4830B01F-BACF-4326-90E9-B27B5E00512F}" dt="2021-10-31T16:06:16.949" v="2312" actId="26606"/>
          <ac:spMkLst>
            <pc:docMk/>
            <pc:sldMk cId="3331123053" sldId="352"/>
            <ac:spMk id="2" creationId="{EE825A8E-0041-492A-B713-60D462048B7C}"/>
          </ac:spMkLst>
        </pc:spChg>
        <pc:spChg chg="del">
          <ac:chgData name="Tilly Paz" userId="28eb7356-61dc-48ef-8408-7c21dafef33f" providerId="ADAL" clId="{4830B01F-BACF-4326-90E9-B27B5E00512F}" dt="2021-10-31T15:30:14.400" v="1791"/>
          <ac:spMkLst>
            <pc:docMk/>
            <pc:sldMk cId="3331123053" sldId="352"/>
            <ac:spMk id="3" creationId="{382D93F2-C040-4282-9A21-CCFD45949D06}"/>
          </ac:spMkLst>
        </pc:spChg>
        <pc:spChg chg="add">
          <ac:chgData name="Tilly Paz" userId="28eb7356-61dc-48ef-8408-7c21dafef33f" providerId="ADAL" clId="{4830B01F-BACF-4326-90E9-B27B5E00512F}" dt="2021-10-31T16:06:16.949" v="2312" actId="26606"/>
          <ac:spMkLst>
            <pc:docMk/>
            <pc:sldMk cId="3331123053" sldId="352"/>
            <ac:spMk id="9" creationId="{665DBBEF-238B-476B-96AB-8AAC3224ECEA}"/>
          </ac:spMkLst>
        </pc:spChg>
        <pc:spChg chg="add">
          <ac:chgData name="Tilly Paz" userId="28eb7356-61dc-48ef-8408-7c21dafef33f" providerId="ADAL" clId="{4830B01F-BACF-4326-90E9-B27B5E00512F}" dt="2021-10-31T16:06:16.949" v="2312" actId="26606"/>
          <ac:spMkLst>
            <pc:docMk/>
            <pc:sldMk cId="3331123053" sldId="352"/>
            <ac:spMk id="11" creationId="{3FCFB1DE-0B7E-48CC-BA90-B2AB0889F9D6}"/>
          </ac:spMkLst>
        </pc:spChg>
        <pc:picChg chg="add mod">
          <ac:chgData name="Tilly Paz" userId="28eb7356-61dc-48ef-8408-7c21dafef33f" providerId="ADAL" clId="{4830B01F-BACF-4326-90E9-B27B5E00512F}" dt="2021-10-31T16:06:16.949" v="2312" actId="26606"/>
          <ac:picMkLst>
            <pc:docMk/>
            <pc:sldMk cId="3331123053" sldId="352"/>
            <ac:picMk id="4" creationId="{DCCE8836-D12A-4D40-8E9A-30187EABC23F}"/>
          </ac:picMkLst>
        </pc:picChg>
      </pc:sldChg>
      <pc:sldChg chg="addSp delSp modSp new mod setBg">
        <pc:chgData name="Tilly Paz" userId="28eb7356-61dc-48ef-8408-7c21dafef33f" providerId="ADAL" clId="{4830B01F-BACF-4326-90E9-B27B5E00512F}" dt="2021-10-31T16:06:27.235" v="2313" actId="26606"/>
        <pc:sldMkLst>
          <pc:docMk/>
          <pc:sldMk cId="2311242358" sldId="353"/>
        </pc:sldMkLst>
        <pc:spChg chg="del">
          <ac:chgData name="Tilly Paz" userId="28eb7356-61dc-48ef-8408-7c21dafef33f" providerId="ADAL" clId="{4830B01F-BACF-4326-90E9-B27B5E00512F}" dt="2021-10-31T16:06:27.235" v="2313" actId="26606"/>
          <ac:spMkLst>
            <pc:docMk/>
            <pc:sldMk cId="2311242358" sldId="353"/>
            <ac:spMk id="2" creationId="{16EA79B6-2F8D-441C-A040-83D8B0A9EDFB}"/>
          </ac:spMkLst>
        </pc:spChg>
        <pc:spChg chg="del">
          <ac:chgData name="Tilly Paz" userId="28eb7356-61dc-48ef-8408-7c21dafef33f" providerId="ADAL" clId="{4830B01F-BACF-4326-90E9-B27B5E00512F}" dt="2021-10-31T15:32:54.202" v="1793"/>
          <ac:spMkLst>
            <pc:docMk/>
            <pc:sldMk cId="2311242358" sldId="353"/>
            <ac:spMk id="3" creationId="{CF45E00A-5FDE-4ABB-B345-D56F50EA74D3}"/>
          </ac:spMkLst>
        </pc:spChg>
        <pc:spChg chg="add">
          <ac:chgData name="Tilly Paz" userId="28eb7356-61dc-48ef-8408-7c21dafef33f" providerId="ADAL" clId="{4830B01F-BACF-4326-90E9-B27B5E00512F}" dt="2021-10-31T16:06:27.235" v="2313" actId="26606"/>
          <ac:spMkLst>
            <pc:docMk/>
            <pc:sldMk cId="2311242358" sldId="353"/>
            <ac:spMk id="9" creationId="{F3060C83-F051-4F0E-ABAD-AA0DFC48B218}"/>
          </ac:spMkLst>
        </pc:spChg>
        <pc:spChg chg="add">
          <ac:chgData name="Tilly Paz" userId="28eb7356-61dc-48ef-8408-7c21dafef33f" providerId="ADAL" clId="{4830B01F-BACF-4326-90E9-B27B5E00512F}" dt="2021-10-31T16:06:27.235" v="2313" actId="26606"/>
          <ac:spMkLst>
            <pc:docMk/>
            <pc:sldMk cId="2311242358" sldId="353"/>
            <ac:spMk id="11" creationId="{83C98ABE-055B-441F-B07E-44F97F083C39}"/>
          </ac:spMkLst>
        </pc:spChg>
        <pc:spChg chg="add">
          <ac:chgData name="Tilly Paz" userId="28eb7356-61dc-48ef-8408-7c21dafef33f" providerId="ADAL" clId="{4830B01F-BACF-4326-90E9-B27B5E00512F}" dt="2021-10-31T16:06:27.235" v="2313" actId="26606"/>
          <ac:spMkLst>
            <pc:docMk/>
            <pc:sldMk cId="2311242358" sldId="353"/>
            <ac:spMk id="13" creationId="{29FDB030-9B49-4CED-8CCD-4D99382388AC}"/>
          </ac:spMkLst>
        </pc:spChg>
        <pc:spChg chg="add">
          <ac:chgData name="Tilly Paz" userId="28eb7356-61dc-48ef-8408-7c21dafef33f" providerId="ADAL" clId="{4830B01F-BACF-4326-90E9-B27B5E00512F}" dt="2021-10-31T16:06:27.235" v="2313" actId="26606"/>
          <ac:spMkLst>
            <pc:docMk/>
            <pc:sldMk cId="2311242358" sldId="353"/>
            <ac:spMk id="15" creationId="{3783CA14-24A1-485C-8B30-D6A5D87987AD}"/>
          </ac:spMkLst>
        </pc:spChg>
        <pc:spChg chg="add">
          <ac:chgData name="Tilly Paz" userId="28eb7356-61dc-48ef-8408-7c21dafef33f" providerId="ADAL" clId="{4830B01F-BACF-4326-90E9-B27B5E00512F}" dt="2021-10-31T16:06:27.235" v="2313" actId="26606"/>
          <ac:spMkLst>
            <pc:docMk/>
            <pc:sldMk cId="2311242358" sldId="353"/>
            <ac:spMk id="17" creationId="{9A97C86A-04D6-40F7-AE84-31AB43E6A846}"/>
          </ac:spMkLst>
        </pc:spChg>
        <pc:spChg chg="add">
          <ac:chgData name="Tilly Paz" userId="28eb7356-61dc-48ef-8408-7c21dafef33f" providerId="ADAL" clId="{4830B01F-BACF-4326-90E9-B27B5E00512F}" dt="2021-10-31T16:06:27.235" v="2313" actId="26606"/>
          <ac:spMkLst>
            <pc:docMk/>
            <pc:sldMk cId="2311242358" sldId="353"/>
            <ac:spMk id="19" creationId="{FF9F2414-84E8-453E-B1F3-389FDE8192D9}"/>
          </ac:spMkLst>
        </pc:spChg>
        <pc:spChg chg="add">
          <ac:chgData name="Tilly Paz" userId="28eb7356-61dc-48ef-8408-7c21dafef33f" providerId="ADAL" clId="{4830B01F-BACF-4326-90E9-B27B5E00512F}" dt="2021-10-31T16:06:27.235" v="2313" actId="26606"/>
          <ac:spMkLst>
            <pc:docMk/>
            <pc:sldMk cId="2311242358" sldId="353"/>
            <ac:spMk id="21" creationId="{3ECA69A1-7536-43AC-85EF-C7106179F5ED}"/>
          </ac:spMkLst>
        </pc:spChg>
        <pc:picChg chg="add mod">
          <ac:chgData name="Tilly Paz" userId="28eb7356-61dc-48ef-8408-7c21dafef33f" providerId="ADAL" clId="{4830B01F-BACF-4326-90E9-B27B5E00512F}" dt="2021-10-31T16:06:27.235" v="2313" actId="26606"/>
          <ac:picMkLst>
            <pc:docMk/>
            <pc:sldMk cId="2311242358" sldId="353"/>
            <ac:picMk id="4" creationId="{CE6DC380-F84B-4A8C-A793-4F7FAB6022B9}"/>
          </ac:picMkLst>
        </pc:picChg>
      </pc:sldChg>
      <pc:sldChg chg="addSp delSp modSp new mod setBg">
        <pc:chgData name="Tilly Paz" userId="28eb7356-61dc-48ef-8408-7c21dafef33f" providerId="ADAL" clId="{4830B01F-BACF-4326-90E9-B27B5E00512F}" dt="2021-10-31T16:06:45.377" v="2314" actId="26606"/>
        <pc:sldMkLst>
          <pc:docMk/>
          <pc:sldMk cId="2784914826" sldId="354"/>
        </pc:sldMkLst>
        <pc:spChg chg="mod">
          <ac:chgData name="Tilly Paz" userId="28eb7356-61dc-48ef-8408-7c21dafef33f" providerId="ADAL" clId="{4830B01F-BACF-4326-90E9-B27B5E00512F}" dt="2021-10-31T16:06:45.377" v="2314" actId="26606"/>
          <ac:spMkLst>
            <pc:docMk/>
            <pc:sldMk cId="2784914826" sldId="354"/>
            <ac:spMk id="2" creationId="{11EDF657-B2DA-416C-B443-A16233C15319}"/>
          </ac:spMkLst>
        </pc:spChg>
        <pc:spChg chg="del">
          <ac:chgData name="Tilly Paz" userId="28eb7356-61dc-48ef-8408-7c21dafef33f" providerId="ADAL" clId="{4830B01F-BACF-4326-90E9-B27B5E00512F}" dt="2021-10-31T15:37:38.747" v="1795"/>
          <ac:spMkLst>
            <pc:docMk/>
            <pc:sldMk cId="2784914826" sldId="354"/>
            <ac:spMk id="3" creationId="{142DB486-F899-4779-A07E-B9D3C7D07F9D}"/>
          </ac:spMkLst>
        </pc:spChg>
        <pc:spChg chg="add">
          <ac:chgData name="Tilly Paz" userId="28eb7356-61dc-48ef-8408-7c21dafef33f" providerId="ADAL" clId="{4830B01F-BACF-4326-90E9-B27B5E00512F}" dt="2021-10-31T16:06:45.377" v="2314" actId="26606"/>
          <ac:spMkLst>
            <pc:docMk/>
            <pc:sldMk cId="2784914826" sldId="354"/>
            <ac:spMk id="9" creationId="{823AC064-BC96-4F32-8AE1-B2FD38754823}"/>
          </ac:spMkLst>
        </pc:spChg>
        <pc:picChg chg="add mod">
          <ac:chgData name="Tilly Paz" userId="28eb7356-61dc-48ef-8408-7c21dafef33f" providerId="ADAL" clId="{4830B01F-BACF-4326-90E9-B27B5E00512F}" dt="2021-10-31T16:06:45.377" v="2314" actId="26606"/>
          <ac:picMkLst>
            <pc:docMk/>
            <pc:sldMk cId="2784914826" sldId="354"/>
            <ac:picMk id="4" creationId="{B25AD7B3-7792-4E18-BA0B-DE5F8AB734F9}"/>
          </ac:picMkLst>
        </pc:picChg>
        <pc:cxnChg chg="add">
          <ac:chgData name="Tilly Paz" userId="28eb7356-61dc-48ef-8408-7c21dafef33f" providerId="ADAL" clId="{4830B01F-BACF-4326-90E9-B27B5E00512F}" dt="2021-10-31T16:06:45.377" v="2314" actId="26606"/>
          <ac:cxnSpMkLst>
            <pc:docMk/>
            <pc:sldMk cId="2784914826" sldId="354"/>
            <ac:cxnSpMk id="11" creationId="{7E7C77BC-7138-40B1-A15B-20F57A494629}"/>
          </ac:cxnSpMkLst>
        </pc:cxnChg>
      </pc:sldChg>
      <pc:sldChg chg="addSp delSp modSp new mod setBg">
        <pc:chgData name="Tilly Paz" userId="28eb7356-61dc-48ef-8408-7c21dafef33f" providerId="ADAL" clId="{4830B01F-BACF-4326-90E9-B27B5E00512F}" dt="2021-10-31T16:07:22.208" v="2317" actId="14100"/>
        <pc:sldMkLst>
          <pc:docMk/>
          <pc:sldMk cId="1361437684" sldId="355"/>
        </pc:sldMkLst>
        <pc:spChg chg="mod">
          <ac:chgData name="Tilly Paz" userId="28eb7356-61dc-48ef-8408-7c21dafef33f" providerId="ADAL" clId="{4830B01F-BACF-4326-90E9-B27B5E00512F}" dt="2021-10-31T16:06:54.538" v="2315" actId="26606"/>
          <ac:spMkLst>
            <pc:docMk/>
            <pc:sldMk cId="1361437684" sldId="355"/>
            <ac:spMk id="2" creationId="{A172772C-5E67-483C-87CA-BE89131C5E1E}"/>
          </ac:spMkLst>
        </pc:spChg>
        <pc:spChg chg="del">
          <ac:chgData name="Tilly Paz" userId="28eb7356-61dc-48ef-8408-7c21dafef33f" providerId="ADAL" clId="{4830B01F-BACF-4326-90E9-B27B5E00512F}" dt="2021-10-31T15:40:47.622" v="1799" actId="22"/>
          <ac:spMkLst>
            <pc:docMk/>
            <pc:sldMk cId="1361437684" sldId="355"/>
            <ac:spMk id="3" creationId="{5DBAB959-2654-4660-AF5D-46786E5C654F}"/>
          </ac:spMkLst>
        </pc:spChg>
        <pc:spChg chg="add">
          <ac:chgData name="Tilly Paz" userId="28eb7356-61dc-48ef-8408-7c21dafef33f" providerId="ADAL" clId="{4830B01F-BACF-4326-90E9-B27B5E00512F}" dt="2021-10-31T16:06:54.538" v="2315" actId="26606"/>
          <ac:spMkLst>
            <pc:docMk/>
            <pc:sldMk cId="1361437684" sldId="355"/>
            <ac:spMk id="10" creationId="{1707FC24-6981-43D9-B525-C7832BA22463}"/>
          </ac:spMkLst>
        </pc:spChg>
        <pc:picChg chg="add mod ord">
          <ac:chgData name="Tilly Paz" userId="28eb7356-61dc-48ef-8408-7c21dafef33f" providerId="ADAL" clId="{4830B01F-BACF-4326-90E9-B27B5E00512F}" dt="2021-10-31T16:07:22.208" v="2317" actId="14100"/>
          <ac:picMkLst>
            <pc:docMk/>
            <pc:sldMk cId="1361437684" sldId="355"/>
            <ac:picMk id="5" creationId="{39A8C2D8-4245-42C6-A9E9-EECD1C73F23C}"/>
          </ac:picMkLst>
        </pc:picChg>
      </pc:sldChg>
      <pc:sldChg chg="addSp delSp modSp new mod setBg">
        <pc:chgData name="Tilly Paz" userId="28eb7356-61dc-48ef-8408-7c21dafef33f" providerId="ADAL" clId="{4830B01F-BACF-4326-90E9-B27B5E00512F}" dt="2021-10-31T16:07:30.543" v="2318" actId="26606"/>
        <pc:sldMkLst>
          <pc:docMk/>
          <pc:sldMk cId="1052087455" sldId="356"/>
        </pc:sldMkLst>
        <pc:spChg chg="del">
          <ac:chgData name="Tilly Paz" userId="28eb7356-61dc-48ef-8408-7c21dafef33f" providerId="ADAL" clId="{4830B01F-BACF-4326-90E9-B27B5E00512F}" dt="2021-10-31T16:07:30.543" v="2318" actId="26606"/>
          <ac:spMkLst>
            <pc:docMk/>
            <pc:sldMk cId="1052087455" sldId="356"/>
            <ac:spMk id="2" creationId="{5E4BDD74-AD08-4560-BACA-A8546B99F876}"/>
          </ac:spMkLst>
        </pc:spChg>
        <pc:spChg chg="del">
          <ac:chgData name="Tilly Paz" userId="28eb7356-61dc-48ef-8408-7c21dafef33f" providerId="ADAL" clId="{4830B01F-BACF-4326-90E9-B27B5E00512F}" dt="2021-10-31T15:43:10.359" v="1803" actId="22"/>
          <ac:spMkLst>
            <pc:docMk/>
            <pc:sldMk cId="1052087455" sldId="356"/>
            <ac:spMk id="3" creationId="{C9F8B7E8-37E9-4ABD-8387-9753B9AB1D09}"/>
          </ac:spMkLst>
        </pc:spChg>
        <pc:spChg chg="add">
          <ac:chgData name="Tilly Paz" userId="28eb7356-61dc-48ef-8408-7c21dafef33f" providerId="ADAL" clId="{4830B01F-BACF-4326-90E9-B27B5E00512F}" dt="2021-10-31T16:07:30.543" v="2318" actId="26606"/>
          <ac:spMkLst>
            <pc:docMk/>
            <pc:sldMk cId="1052087455" sldId="356"/>
            <ac:spMk id="10" creationId="{F3060C83-F051-4F0E-ABAD-AA0DFC48B218}"/>
          </ac:spMkLst>
        </pc:spChg>
        <pc:spChg chg="add">
          <ac:chgData name="Tilly Paz" userId="28eb7356-61dc-48ef-8408-7c21dafef33f" providerId="ADAL" clId="{4830B01F-BACF-4326-90E9-B27B5E00512F}" dt="2021-10-31T16:07:30.543" v="2318" actId="26606"/>
          <ac:spMkLst>
            <pc:docMk/>
            <pc:sldMk cId="1052087455" sldId="356"/>
            <ac:spMk id="12" creationId="{83C98ABE-055B-441F-B07E-44F97F083C39}"/>
          </ac:spMkLst>
        </pc:spChg>
        <pc:spChg chg="add">
          <ac:chgData name="Tilly Paz" userId="28eb7356-61dc-48ef-8408-7c21dafef33f" providerId="ADAL" clId="{4830B01F-BACF-4326-90E9-B27B5E00512F}" dt="2021-10-31T16:07:30.543" v="2318" actId="26606"/>
          <ac:spMkLst>
            <pc:docMk/>
            <pc:sldMk cId="1052087455" sldId="356"/>
            <ac:spMk id="14" creationId="{29FDB030-9B49-4CED-8CCD-4D99382388AC}"/>
          </ac:spMkLst>
        </pc:spChg>
        <pc:spChg chg="add">
          <ac:chgData name="Tilly Paz" userId="28eb7356-61dc-48ef-8408-7c21dafef33f" providerId="ADAL" clId="{4830B01F-BACF-4326-90E9-B27B5E00512F}" dt="2021-10-31T16:07:30.543" v="2318" actId="26606"/>
          <ac:spMkLst>
            <pc:docMk/>
            <pc:sldMk cId="1052087455" sldId="356"/>
            <ac:spMk id="16" creationId="{3783CA14-24A1-485C-8B30-D6A5D87987AD}"/>
          </ac:spMkLst>
        </pc:spChg>
        <pc:spChg chg="add">
          <ac:chgData name="Tilly Paz" userId="28eb7356-61dc-48ef-8408-7c21dafef33f" providerId="ADAL" clId="{4830B01F-BACF-4326-90E9-B27B5E00512F}" dt="2021-10-31T16:07:30.543" v="2318" actId="26606"/>
          <ac:spMkLst>
            <pc:docMk/>
            <pc:sldMk cId="1052087455" sldId="356"/>
            <ac:spMk id="18" creationId="{9A97C86A-04D6-40F7-AE84-31AB43E6A846}"/>
          </ac:spMkLst>
        </pc:spChg>
        <pc:spChg chg="add">
          <ac:chgData name="Tilly Paz" userId="28eb7356-61dc-48ef-8408-7c21dafef33f" providerId="ADAL" clId="{4830B01F-BACF-4326-90E9-B27B5E00512F}" dt="2021-10-31T16:07:30.543" v="2318" actId="26606"/>
          <ac:spMkLst>
            <pc:docMk/>
            <pc:sldMk cId="1052087455" sldId="356"/>
            <ac:spMk id="20" creationId="{FF9F2414-84E8-453E-B1F3-389FDE8192D9}"/>
          </ac:spMkLst>
        </pc:spChg>
        <pc:spChg chg="add">
          <ac:chgData name="Tilly Paz" userId="28eb7356-61dc-48ef-8408-7c21dafef33f" providerId="ADAL" clId="{4830B01F-BACF-4326-90E9-B27B5E00512F}" dt="2021-10-31T16:07:30.543" v="2318" actId="26606"/>
          <ac:spMkLst>
            <pc:docMk/>
            <pc:sldMk cId="1052087455" sldId="356"/>
            <ac:spMk id="22" creationId="{3ECA69A1-7536-43AC-85EF-C7106179F5ED}"/>
          </ac:spMkLst>
        </pc:spChg>
        <pc:picChg chg="add mod ord">
          <ac:chgData name="Tilly Paz" userId="28eb7356-61dc-48ef-8408-7c21dafef33f" providerId="ADAL" clId="{4830B01F-BACF-4326-90E9-B27B5E00512F}" dt="2021-10-31T16:07:30.543" v="2318" actId="26606"/>
          <ac:picMkLst>
            <pc:docMk/>
            <pc:sldMk cId="1052087455" sldId="356"/>
            <ac:picMk id="5" creationId="{7F2F0320-C89E-4C7E-8865-D696C523EBE4}"/>
          </ac:picMkLst>
        </pc:picChg>
      </pc:sldChg>
      <pc:sldChg chg="addSp delSp modSp new mod setBg">
        <pc:chgData name="Tilly Paz" userId="28eb7356-61dc-48ef-8408-7c21dafef33f" providerId="ADAL" clId="{4830B01F-BACF-4326-90E9-B27B5E00512F}" dt="2021-10-31T16:07:48.502" v="2320" actId="26606"/>
        <pc:sldMkLst>
          <pc:docMk/>
          <pc:sldMk cId="2880623223" sldId="357"/>
        </pc:sldMkLst>
        <pc:spChg chg="del">
          <ac:chgData name="Tilly Paz" userId="28eb7356-61dc-48ef-8408-7c21dafef33f" providerId="ADAL" clId="{4830B01F-BACF-4326-90E9-B27B5E00512F}" dt="2021-10-31T16:07:44.347" v="2319" actId="478"/>
          <ac:spMkLst>
            <pc:docMk/>
            <pc:sldMk cId="2880623223" sldId="357"/>
            <ac:spMk id="2" creationId="{ADD58D60-EBF1-4A03-A45B-F09CC58889A5}"/>
          </ac:spMkLst>
        </pc:spChg>
        <pc:spChg chg="del">
          <ac:chgData name="Tilly Paz" userId="28eb7356-61dc-48ef-8408-7c21dafef33f" providerId="ADAL" clId="{4830B01F-BACF-4326-90E9-B27B5E00512F}" dt="2021-10-31T15:44:06.555" v="1805" actId="22"/>
          <ac:spMkLst>
            <pc:docMk/>
            <pc:sldMk cId="2880623223" sldId="357"/>
            <ac:spMk id="3" creationId="{3FA29DDF-4232-49AF-8DD8-51661093A904}"/>
          </ac:spMkLst>
        </pc:spChg>
        <pc:picChg chg="add mod ord">
          <ac:chgData name="Tilly Paz" userId="28eb7356-61dc-48ef-8408-7c21dafef33f" providerId="ADAL" clId="{4830B01F-BACF-4326-90E9-B27B5E00512F}" dt="2021-10-31T16:07:48.502" v="2320" actId="26606"/>
          <ac:picMkLst>
            <pc:docMk/>
            <pc:sldMk cId="2880623223" sldId="357"/>
            <ac:picMk id="5" creationId="{1AFD51AD-65C9-4A6A-A107-FC7BB0291230}"/>
          </ac:picMkLst>
        </pc:picChg>
      </pc:sldChg>
      <pc:sldChg chg="addSp delSp modSp new mod setBg">
        <pc:chgData name="Tilly Paz" userId="28eb7356-61dc-48ef-8408-7c21dafef33f" providerId="ADAL" clId="{4830B01F-BACF-4326-90E9-B27B5E00512F}" dt="2021-10-31T16:07:58.468" v="2322" actId="26606"/>
        <pc:sldMkLst>
          <pc:docMk/>
          <pc:sldMk cId="1671816135" sldId="358"/>
        </pc:sldMkLst>
        <pc:spChg chg="del">
          <ac:chgData name="Tilly Paz" userId="28eb7356-61dc-48ef-8408-7c21dafef33f" providerId="ADAL" clId="{4830B01F-BACF-4326-90E9-B27B5E00512F}" dt="2021-10-31T16:07:52.906" v="2321" actId="478"/>
          <ac:spMkLst>
            <pc:docMk/>
            <pc:sldMk cId="1671816135" sldId="358"/>
            <ac:spMk id="2" creationId="{F3E85287-EB81-46E4-BF71-E288B365A9A3}"/>
          </ac:spMkLst>
        </pc:spChg>
        <pc:spChg chg="del">
          <ac:chgData name="Tilly Paz" userId="28eb7356-61dc-48ef-8408-7c21dafef33f" providerId="ADAL" clId="{4830B01F-BACF-4326-90E9-B27B5E00512F}" dt="2021-10-31T15:44:58.695" v="1807" actId="22"/>
          <ac:spMkLst>
            <pc:docMk/>
            <pc:sldMk cId="1671816135" sldId="358"/>
            <ac:spMk id="3" creationId="{E8B7BAA1-C399-4DAF-BFD5-04B05C929682}"/>
          </ac:spMkLst>
        </pc:spChg>
        <pc:picChg chg="add mod ord">
          <ac:chgData name="Tilly Paz" userId="28eb7356-61dc-48ef-8408-7c21dafef33f" providerId="ADAL" clId="{4830B01F-BACF-4326-90E9-B27B5E00512F}" dt="2021-10-31T16:07:58.468" v="2322" actId="26606"/>
          <ac:picMkLst>
            <pc:docMk/>
            <pc:sldMk cId="1671816135" sldId="358"/>
            <ac:picMk id="5" creationId="{480BC8E8-0198-4911-A42A-B2B3E921F176}"/>
          </ac:picMkLst>
        </pc:picChg>
      </pc:sldChg>
      <pc:sldChg chg="addSp delSp modSp new mod setBg">
        <pc:chgData name="Tilly Paz" userId="28eb7356-61dc-48ef-8408-7c21dafef33f" providerId="ADAL" clId="{4830B01F-BACF-4326-90E9-B27B5E00512F}" dt="2021-10-31T16:08:06.977" v="2323" actId="26606"/>
        <pc:sldMkLst>
          <pc:docMk/>
          <pc:sldMk cId="2415930229" sldId="359"/>
        </pc:sldMkLst>
        <pc:spChg chg="mod">
          <ac:chgData name="Tilly Paz" userId="28eb7356-61dc-48ef-8408-7c21dafef33f" providerId="ADAL" clId="{4830B01F-BACF-4326-90E9-B27B5E00512F}" dt="2021-10-31T16:08:06.977" v="2323" actId="26606"/>
          <ac:spMkLst>
            <pc:docMk/>
            <pc:sldMk cId="2415930229" sldId="359"/>
            <ac:spMk id="2" creationId="{DF43E63D-D085-4EF1-A016-0C181F08E1E1}"/>
          </ac:spMkLst>
        </pc:spChg>
        <pc:spChg chg="del">
          <ac:chgData name="Tilly Paz" userId="28eb7356-61dc-48ef-8408-7c21dafef33f" providerId="ADAL" clId="{4830B01F-BACF-4326-90E9-B27B5E00512F}" dt="2021-10-31T15:46:54.538" v="1809"/>
          <ac:spMkLst>
            <pc:docMk/>
            <pc:sldMk cId="2415930229" sldId="359"/>
            <ac:spMk id="3" creationId="{9278B73E-CD5B-4A5A-9F6E-80CCC2947A6D}"/>
          </ac:spMkLst>
        </pc:spChg>
        <pc:spChg chg="add">
          <ac:chgData name="Tilly Paz" userId="28eb7356-61dc-48ef-8408-7c21dafef33f" providerId="ADAL" clId="{4830B01F-BACF-4326-90E9-B27B5E00512F}" dt="2021-10-31T16:08:06.977" v="2323" actId="26606"/>
          <ac:spMkLst>
            <pc:docMk/>
            <pc:sldMk cId="2415930229" sldId="359"/>
            <ac:spMk id="9" creationId="{665DBBEF-238B-476B-96AB-8AAC3224ECEA}"/>
          </ac:spMkLst>
        </pc:spChg>
        <pc:spChg chg="add">
          <ac:chgData name="Tilly Paz" userId="28eb7356-61dc-48ef-8408-7c21dafef33f" providerId="ADAL" clId="{4830B01F-BACF-4326-90E9-B27B5E00512F}" dt="2021-10-31T16:08:06.977" v="2323" actId="26606"/>
          <ac:spMkLst>
            <pc:docMk/>
            <pc:sldMk cId="2415930229" sldId="359"/>
            <ac:spMk id="11" creationId="{3FCFB1DE-0B7E-48CC-BA90-B2AB0889F9D6}"/>
          </ac:spMkLst>
        </pc:spChg>
        <pc:picChg chg="add mod">
          <ac:chgData name="Tilly Paz" userId="28eb7356-61dc-48ef-8408-7c21dafef33f" providerId="ADAL" clId="{4830B01F-BACF-4326-90E9-B27B5E00512F}" dt="2021-10-31T16:08:06.977" v="2323" actId="26606"/>
          <ac:picMkLst>
            <pc:docMk/>
            <pc:sldMk cId="2415930229" sldId="359"/>
            <ac:picMk id="4" creationId="{B5B082A8-0FE6-421A-8114-6DB004A104A5}"/>
          </ac:picMkLst>
        </pc:picChg>
      </pc:sldChg>
      <pc:sldChg chg="addSp delSp modSp new mod setBg">
        <pc:chgData name="Tilly Paz" userId="28eb7356-61dc-48ef-8408-7c21dafef33f" providerId="ADAL" clId="{4830B01F-BACF-4326-90E9-B27B5E00512F}" dt="2021-10-31T16:08:16.677" v="2324" actId="26606"/>
        <pc:sldMkLst>
          <pc:docMk/>
          <pc:sldMk cId="2241845911" sldId="360"/>
        </pc:sldMkLst>
        <pc:spChg chg="del">
          <ac:chgData name="Tilly Paz" userId="28eb7356-61dc-48ef-8408-7c21dafef33f" providerId="ADAL" clId="{4830B01F-BACF-4326-90E9-B27B5E00512F}" dt="2021-10-31T16:08:16.677" v="2324" actId="26606"/>
          <ac:spMkLst>
            <pc:docMk/>
            <pc:sldMk cId="2241845911" sldId="360"/>
            <ac:spMk id="2" creationId="{50E1CC39-DF9B-4F64-9027-1C03B5553238}"/>
          </ac:spMkLst>
        </pc:spChg>
        <pc:spChg chg="del">
          <ac:chgData name="Tilly Paz" userId="28eb7356-61dc-48ef-8408-7c21dafef33f" providerId="ADAL" clId="{4830B01F-BACF-4326-90E9-B27B5E00512F}" dt="2021-10-31T15:48:39.596" v="1812" actId="22"/>
          <ac:spMkLst>
            <pc:docMk/>
            <pc:sldMk cId="2241845911" sldId="360"/>
            <ac:spMk id="3" creationId="{E18BDC33-0526-4687-B865-7D89EEDD5491}"/>
          </ac:spMkLst>
        </pc:spChg>
        <pc:picChg chg="add mod ord">
          <ac:chgData name="Tilly Paz" userId="28eb7356-61dc-48ef-8408-7c21dafef33f" providerId="ADAL" clId="{4830B01F-BACF-4326-90E9-B27B5E00512F}" dt="2021-10-31T16:08:16.677" v="2324" actId="26606"/>
          <ac:picMkLst>
            <pc:docMk/>
            <pc:sldMk cId="2241845911" sldId="360"/>
            <ac:picMk id="5" creationId="{CBB4706B-AEAA-48AB-9A87-6A8D50ADC694}"/>
          </ac:picMkLst>
        </pc:picChg>
      </pc:sldChg>
      <pc:sldChg chg="addSp delSp modSp new mod setBg">
        <pc:chgData name="Tilly Paz" userId="28eb7356-61dc-48ef-8408-7c21dafef33f" providerId="ADAL" clId="{4830B01F-BACF-4326-90E9-B27B5E00512F}" dt="2021-10-31T16:08:30.281" v="2325" actId="26606"/>
        <pc:sldMkLst>
          <pc:docMk/>
          <pc:sldMk cId="444207588" sldId="361"/>
        </pc:sldMkLst>
        <pc:spChg chg="del">
          <ac:chgData name="Tilly Paz" userId="28eb7356-61dc-48ef-8408-7c21dafef33f" providerId="ADAL" clId="{4830B01F-BACF-4326-90E9-B27B5E00512F}" dt="2021-10-31T16:08:30.281" v="2325" actId="26606"/>
          <ac:spMkLst>
            <pc:docMk/>
            <pc:sldMk cId="444207588" sldId="361"/>
            <ac:spMk id="2" creationId="{F565D50F-2C6B-4413-8ED8-E31DACEBA822}"/>
          </ac:spMkLst>
        </pc:spChg>
        <pc:spChg chg="del">
          <ac:chgData name="Tilly Paz" userId="28eb7356-61dc-48ef-8408-7c21dafef33f" providerId="ADAL" clId="{4830B01F-BACF-4326-90E9-B27B5E00512F}" dt="2021-10-31T15:49:15.734" v="1814"/>
          <ac:spMkLst>
            <pc:docMk/>
            <pc:sldMk cId="444207588" sldId="361"/>
            <ac:spMk id="3" creationId="{70A72403-0FF1-4928-BB8D-926336E5042E}"/>
          </ac:spMkLst>
        </pc:spChg>
        <pc:picChg chg="add mod">
          <ac:chgData name="Tilly Paz" userId="28eb7356-61dc-48ef-8408-7c21dafef33f" providerId="ADAL" clId="{4830B01F-BACF-4326-90E9-B27B5E00512F}" dt="2021-10-31T16:08:30.281" v="2325" actId="26606"/>
          <ac:picMkLst>
            <pc:docMk/>
            <pc:sldMk cId="444207588" sldId="361"/>
            <ac:picMk id="4" creationId="{845F76D7-6265-4094-840F-B921B2916960}"/>
          </ac:picMkLst>
        </pc:picChg>
      </pc:sldChg>
      <pc:sldChg chg="addSp delSp modSp new mod setBg">
        <pc:chgData name="Tilly Paz" userId="28eb7356-61dc-48ef-8408-7c21dafef33f" providerId="ADAL" clId="{4830B01F-BACF-4326-90E9-B27B5E00512F}" dt="2021-10-31T16:08:36.699" v="2326" actId="26606"/>
        <pc:sldMkLst>
          <pc:docMk/>
          <pc:sldMk cId="2140962016" sldId="362"/>
        </pc:sldMkLst>
        <pc:spChg chg="del">
          <ac:chgData name="Tilly Paz" userId="28eb7356-61dc-48ef-8408-7c21dafef33f" providerId="ADAL" clId="{4830B01F-BACF-4326-90E9-B27B5E00512F}" dt="2021-10-31T16:08:36.699" v="2326" actId="26606"/>
          <ac:spMkLst>
            <pc:docMk/>
            <pc:sldMk cId="2140962016" sldId="362"/>
            <ac:spMk id="2" creationId="{BE5992E0-3999-4C13-90C0-D6C232FB040B}"/>
          </ac:spMkLst>
        </pc:spChg>
        <pc:spChg chg="del">
          <ac:chgData name="Tilly Paz" userId="28eb7356-61dc-48ef-8408-7c21dafef33f" providerId="ADAL" clId="{4830B01F-BACF-4326-90E9-B27B5E00512F}" dt="2021-10-31T15:49:43.558" v="1816"/>
          <ac:spMkLst>
            <pc:docMk/>
            <pc:sldMk cId="2140962016" sldId="362"/>
            <ac:spMk id="3" creationId="{F12EAF7F-1DEB-4AEB-9C96-B58E557A0154}"/>
          </ac:spMkLst>
        </pc:spChg>
        <pc:picChg chg="add mod">
          <ac:chgData name="Tilly Paz" userId="28eb7356-61dc-48ef-8408-7c21dafef33f" providerId="ADAL" clId="{4830B01F-BACF-4326-90E9-B27B5E00512F}" dt="2021-10-31T16:08:36.699" v="2326" actId="26606"/>
          <ac:picMkLst>
            <pc:docMk/>
            <pc:sldMk cId="2140962016" sldId="362"/>
            <ac:picMk id="4" creationId="{CE97E2BB-2CF3-49DB-A679-9D329593D857}"/>
          </ac:picMkLst>
        </pc:picChg>
      </pc:sldChg>
      <pc:sldChg chg="addSp delSp modSp new mod setBg">
        <pc:chgData name="Tilly Paz" userId="28eb7356-61dc-48ef-8408-7c21dafef33f" providerId="ADAL" clId="{4830B01F-BACF-4326-90E9-B27B5E00512F}" dt="2021-10-31T16:09:00.922" v="2329" actId="478"/>
        <pc:sldMkLst>
          <pc:docMk/>
          <pc:sldMk cId="1140035808" sldId="363"/>
        </pc:sldMkLst>
        <pc:spChg chg="del">
          <ac:chgData name="Tilly Paz" userId="28eb7356-61dc-48ef-8408-7c21dafef33f" providerId="ADAL" clId="{4830B01F-BACF-4326-90E9-B27B5E00512F}" dt="2021-10-31T16:08:46.567" v="2327" actId="478"/>
          <ac:spMkLst>
            <pc:docMk/>
            <pc:sldMk cId="1140035808" sldId="363"/>
            <ac:spMk id="2" creationId="{21F0D9B5-20C7-4904-9BFD-5688F0D92931}"/>
          </ac:spMkLst>
        </pc:spChg>
        <pc:spChg chg="del">
          <ac:chgData name="Tilly Paz" userId="28eb7356-61dc-48ef-8408-7c21dafef33f" providerId="ADAL" clId="{4830B01F-BACF-4326-90E9-B27B5E00512F}" dt="2021-10-31T15:51:13.259" v="1818"/>
          <ac:spMkLst>
            <pc:docMk/>
            <pc:sldMk cId="1140035808" sldId="363"/>
            <ac:spMk id="3" creationId="{E6D12E8C-2E46-47E8-AF5F-C2B3584BB1D1}"/>
          </ac:spMkLst>
        </pc:spChg>
        <pc:spChg chg="add del">
          <ac:chgData name="Tilly Paz" userId="28eb7356-61dc-48ef-8408-7c21dafef33f" providerId="ADAL" clId="{4830B01F-BACF-4326-90E9-B27B5E00512F}" dt="2021-10-31T16:09:00.922" v="2329" actId="478"/>
          <ac:spMkLst>
            <pc:docMk/>
            <pc:sldMk cId="1140035808" sldId="363"/>
            <ac:spMk id="8" creationId="{527C238E-AAB4-4A4D-BADB-9BCA7FB77913}"/>
          </ac:spMkLst>
        </pc:spChg>
        <pc:spChg chg="add">
          <ac:chgData name="Tilly Paz" userId="28eb7356-61dc-48ef-8408-7c21dafef33f" providerId="ADAL" clId="{4830B01F-BACF-4326-90E9-B27B5E00512F}" dt="2021-10-31T16:08:58.291" v="2328" actId="26606"/>
          <ac:spMkLst>
            <pc:docMk/>
            <pc:sldMk cId="1140035808" sldId="363"/>
            <ac:spMk id="11" creationId="{7B831B6F-405A-4B47-B9BB-5CA88F285844}"/>
          </ac:spMkLst>
        </pc:spChg>
        <pc:spChg chg="add">
          <ac:chgData name="Tilly Paz" userId="28eb7356-61dc-48ef-8408-7c21dafef33f" providerId="ADAL" clId="{4830B01F-BACF-4326-90E9-B27B5E00512F}" dt="2021-10-31T16:08:58.291" v="2328" actId="26606"/>
          <ac:spMkLst>
            <pc:docMk/>
            <pc:sldMk cId="1140035808" sldId="363"/>
            <ac:spMk id="13" creationId="{953EE71A-6488-4203-A7C4-77102FD0DCCA}"/>
          </ac:spMkLst>
        </pc:spChg>
        <pc:picChg chg="add mod">
          <ac:chgData name="Tilly Paz" userId="28eb7356-61dc-48ef-8408-7c21dafef33f" providerId="ADAL" clId="{4830B01F-BACF-4326-90E9-B27B5E00512F}" dt="2021-10-31T16:08:58.291" v="2328" actId="26606"/>
          <ac:picMkLst>
            <pc:docMk/>
            <pc:sldMk cId="1140035808" sldId="363"/>
            <ac:picMk id="4" creationId="{40E2C4BC-E54A-405D-A852-4C48767554A3}"/>
          </ac:picMkLst>
        </pc:picChg>
      </pc:sldChg>
      <pc:sldChg chg="addSp delSp modSp new mod setBg">
        <pc:chgData name="Tilly Paz" userId="28eb7356-61dc-48ef-8408-7c21dafef33f" providerId="ADAL" clId="{4830B01F-BACF-4326-90E9-B27B5E00512F}" dt="2021-10-31T16:09:13.395" v="2330" actId="26606"/>
        <pc:sldMkLst>
          <pc:docMk/>
          <pc:sldMk cId="3391950576" sldId="364"/>
        </pc:sldMkLst>
        <pc:spChg chg="mod">
          <ac:chgData name="Tilly Paz" userId="28eb7356-61dc-48ef-8408-7c21dafef33f" providerId="ADAL" clId="{4830B01F-BACF-4326-90E9-B27B5E00512F}" dt="2021-10-31T16:09:13.395" v="2330" actId="26606"/>
          <ac:spMkLst>
            <pc:docMk/>
            <pc:sldMk cId="3391950576" sldId="364"/>
            <ac:spMk id="2" creationId="{FF9FBE0D-C5F9-46D5-BFAB-4455ABC5C59A}"/>
          </ac:spMkLst>
        </pc:spChg>
        <pc:spChg chg="del">
          <ac:chgData name="Tilly Paz" userId="28eb7356-61dc-48ef-8408-7c21dafef33f" providerId="ADAL" clId="{4830B01F-BACF-4326-90E9-B27B5E00512F}" dt="2021-10-31T15:53:13.802" v="1822"/>
          <ac:spMkLst>
            <pc:docMk/>
            <pc:sldMk cId="3391950576" sldId="364"/>
            <ac:spMk id="3" creationId="{04CD4195-0A71-4BED-A5E4-27BBF758C524}"/>
          </ac:spMkLst>
        </pc:spChg>
        <pc:spChg chg="add">
          <ac:chgData name="Tilly Paz" userId="28eb7356-61dc-48ef-8408-7c21dafef33f" providerId="ADAL" clId="{4830B01F-BACF-4326-90E9-B27B5E00512F}" dt="2021-10-31T16:09:13.395" v="2330" actId="26606"/>
          <ac:spMkLst>
            <pc:docMk/>
            <pc:sldMk cId="3391950576" sldId="364"/>
            <ac:spMk id="9" creationId="{665DBBEF-238B-476B-96AB-8AAC3224ECEA}"/>
          </ac:spMkLst>
        </pc:spChg>
        <pc:spChg chg="add">
          <ac:chgData name="Tilly Paz" userId="28eb7356-61dc-48ef-8408-7c21dafef33f" providerId="ADAL" clId="{4830B01F-BACF-4326-90E9-B27B5E00512F}" dt="2021-10-31T16:09:13.395" v="2330" actId="26606"/>
          <ac:spMkLst>
            <pc:docMk/>
            <pc:sldMk cId="3391950576" sldId="364"/>
            <ac:spMk id="11" creationId="{3FCFB1DE-0B7E-48CC-BA90-B2AB0889F9D6}"/>
          </ac:spMkLst>
        </pc:spChg>
        <pc:picChg chg="add mod">
          <ac:chgData name="Tilly Paz" userId="28eb7356-61dc-48ef-8408-7c21dafef33f" providerId="ADAL" clId="{4830B01F-BACF-4326-90E9-B27B5E00512F}" dt="2021-10-31T16:09:13.395" v="2330" actId="26606"/>
          <ac:picMkLst>
            <pc:docMk/>
            <pc:sldMk cId="3391950576" sldId="364"/>
            <ac:picMk id="4" creationId="{050C7D2D-46A9-4BFB-887F-6A8C97E9E762}"/>
          </ac:picMkLst>
        </pc:picChg>
      </pc:sldChg>
      <pc:sldChg chg="addSp delSp modSp new mod setBg">
        <pc:chgData name="Tilly Paz" userId="28eb7356-61dc-48ef-8408-7c21dafef33f" providerId="ADAL" clId="{4830B01F-BACF-4326-90E9-B27B5E00512F}" dt="2021-10-31T16:09:21.596" v="2331" actId="26606"/>
        <pc:sldMkLst>
          <pc:docMk/>
          <pc:sldMk cId="628744051" sldId="365"/>
        </pc:sldMkLst>
        <pc:spChg chg="mod">
          <ac:chgData name="Tilly Paz" userId="28eb7356-61dc-48ef-8408-7c21dafef33f" providerId="ADAL" clId="{4830B01F-BACF-4326-90E9-B27B5E00512F}" dt="2021-10-31T16:09:21.596" v="2331" actId="26606"/>
          <ac:spMkLst>
            <pc:docMk/>
            <pc:sldMk cId="628744051" sldId="365"/>
            <ac:spMk id="2" creationId="{DCD888F8-4CF3-4413-B5AE-96DE0E18B482}"/>
          </ac:spMkLst>
        </pc:spChg>
        <pc:spChg chg="del">
          <ac:chgData name="Tilly Paz" userId="28eb7356-61dc-48ef-8408-7c21dafef33f" providerId="ADAL" clId="{4830B01F-BACF-4326-90E9-B27B5E00512F}" dt="2021-10-31T15:55:26.471" v="1824"/>
          <ac:spMkLst>
            <pc:docMk/>
            <pc:sldMk cId="628744051" sldId="365"/>
            <ac:spMk id="3" creationId="{E14FA24A-FD12-4B65-A8FA-70E0B7665CBB}"/>
          </ac:spMkLst>
        </pc:spChg>
        <pc:spChg chg="add">
          <ac:chgData name="Tilly Paz" userId="28eb7356-61dc-48ef-8408-7c21dafef33f" providerId="ADAL" clId="{4830B01F-BACF-4326-90E9-B27B5E00512F}" dt="2021-10-31T16:09:21.596" v="2331" actId="26606"/>
          <ac:spMkLst>
            <pc:docMk/>
            <pc:sldMk cId="628744051" sldId="365"/>
            <ac:spMk id="9" creationId="{665DBBEF-238B-476B-96AB-8AAC3224ECEA}"/>
          </ac:spMkLst>
        </pc:spChg>
        <pc:spChg chg="add">
          <ac:chgData name="Tilly Paz" userId="28eb7356-61dc-48ef-8408-7c21dafef33f" providerId="ADAL" clId="{4830B01F-BACF-4326-90E9-B27B5E00512F}" dt="2021-10-31T16:09:21.596" v="2331" actId="26606"/>
          <ac:spMkLst>
            <pc:docMk/>
            <pc:sldMk cId="628744051" sldId="365"/>
            <ac:spMk id="11" creationId="{3FCFB1DE-0B7E-48CC-BA90-B2AB0889F9D6}"/>
          </ac:spMkLst>
        </pc:spChg>
        <pc:picChg chg="add mod">
          <ac:chgData name="Tilly Paz" userId="28eb7356-61dc-48ef-8408-7c21dafef33f" providerId="ADAL" clId="{4830B01F-BACF-4326-90E9-B27B5E00512F}" dt="2021-10-31T16:09:21.596" v="2331" actId="26606"/>
          <ac:picMkLst>
            <pc:docMk/>
            <pc:sldMk cId="628744051" sldId="365"/>
            <ac:picMk id="4" creationId="{77D4CF9F-580F-498C-BE21-96DFC7DA9D41}"/>
          </ac:picMkLst>
        </pc:picChg>
      </pc:sldChg>
      <pc:sldChg chg="addSp delSp modSp new mod setBg">
        <pc:chgData name="Tilly Paz" userId="28eb7356-61dc-48ef-8408-7c21dafef33f" providerId="ADAL" clId="{4830B01F-BACF-4326-90E9-B27B5E00512F}" dt="2021-10-31T16:09:36.981" v="2335" actId="478"/>
        <pc:sldMkLst>
          <pc:docMk/>
          <pc:sldMk cId="2971066067" sldId="366"/>
        </pc:sldMkLst>
        <pc:spChg chg="del mod">
          <ac:chgData name="Tilly Paz" userId="28eb7356-61dc-48ef-8408-7c21dafef33f" providerId="ADAL" clId="{4830B01F-BACF-4326-90E9-B27B5E00512F}" dt="2021-10-31T16:09:36.981" v="2335" actId="478"/>
          <ac:spMkLst>
            <pc:docMk/>
            <pc:sldMk cId="2971066067" sldId="366"/>
            <ac:spMk id="2" creationId="{A5A67D91-2FF7-4B5A-A8AA-EF8A868B9FCC}"/>
          </ac:spMkLst>
        </pc:spChg>
        <pc:spChg chg="del">
          <ac:chgData name="Tilly Paz" userId="28eb7356-61dc-48ef-8408-7c21dafef33f" providerId="ADAL" clId="{4830B01F-BACF-4326-90E9-B27B5E00512F}" dt="2021-10-31T15:56:31.896" v="1828"/>
          <ac:spMkLst>
            <pc:docMk/>
            <pc:sldMk cId="2971066067" sldId="366"/>
            <ac:spMk id="3" creationId="{EBA10564-0251-4D31-93AE-710C265070E6}"/>
          </ac:spMkLst>
        </pc:spChg>
        <pc:spChg chg="add del mod">
          <ac:chgData name="Tilly Paz" userId="28eb7356-61dc-48ef-8408-7c21dafef33f" providerId="ADAL" clId="{4830B01F-BACF-4326-90E9-B27B5E00512F}" dt="2021-10-31T16:09:34.155" v="2334" actId="478"/>
          <ac:spMkLst>
            <pc:docMk/>
            <pc:sldMk cId="2971066067" sldId="366"/>
            <ac:spMk id="8" creationId="{FD6E1961-CBAD-42FA-A03C-EC7A3580EB8A}"/>
          </ac:spMkLst>
        </pc:spChg>
        <pc:spChg chg="add">
          <ac:chgData name="Tilly Paz" userId="28eb7356-61dc-48ef-8408-7c21dafef33f" providerId="ADAL" clId="{4830B01F-BACF-4326-90E9-B27B5E00512F}" dt="2021-10-31T16:09:31.816" v="2332" actId="26606"/>
          <ac:spMkLst>
            <pc:docMk/>
            <pc:sldMk cId="2971066067" sldId="366"/>
            <ac:spMk id="11" creationId="{A8908DB7-C3A6-4FCB-9820-CEE02B398C4A}"/>
          </ac:spMkLst>
        </pc:spChg>
        <pc:spChg chg="add">
          <ac:chgData name="Tilly Paz" userId="28eb7356-61dc-48ef-8408-7c21dafef33f" providerId="ADAL" clId="{4830B01F-BACF-4326-90E9-B27B5E00512F}" dt="2021-10-31T16:09:31.816" v="2332" actId="26606"/>
          <ac:spMkLst>
            <pc:docMk/>
            <pc:sldMk cId="2971066067" sldId="366"/>
            <ac:spMk id="13" creationId="{535742DD-1B16-4E9D-B715-0D74B4574A68}"/>
          </ac:spMkLst>
        </pc:spChg>
        <pc:picChg chg="add mod">
          <ac:chgData name="Tilly Paz" userId="28eb7356-61dc-48ef-8408-7c21dafef33f" providerId="ADAL" clId="{4830B01F-BACF-4326-90E9-B27B5E00512F}" dt="2021-10-31T16:09:31.816" v="2332" actId="26606"/>
          <ac:picMkLst>
            <pc:docMk/>
            <pc:sldMk cId="2971066067" sldId="366"/>
            <ac:picMk id="4" creationId="{32F9407B-3A46-4483-94A4-340334A80D20}"/>
          </ac:picMkLst>
        </pc:picChg>
      </pc:sldChg>
      <pc:sldChg chg="addSp delSp modSp new mod setBg">
        <pc:chgData name="Tilly Paz" userId="28eb7356-61dc-48ef-8408-7c21dafef33f" providerId="ADAL" clId="{4830B01F-BACF-4326-90E9-B27B5E00512F}" dt="2021-10-31T16:09:43.611" v="2336" actId="26606"/>
        <pc:sldMkLst>
          <pc:docMk/>
          <pc:sldMk cId="1429248635" sldId="367"/>
        </pc:sldMkLst>
        <pc:spChg chg="del">
          <ac:chgData name="Tilly Paz" userId="28eb7356-61dc-48ef-8408-7c21dafef33f" providerId="ADAL" clId="{4830B01F-BACF-4326-90E9-B27B5E00512F}" dt="2021-10-31T16:09:43.611" v="2336" actId="26606"/>
          <ac:spMkLst>
            <pc:docMk/>
            <pc:sldMk cId="1429248635" sldId="367"/>
            <ac:spMk id="2" creationId="{DD6CA5E3-337F-4C12-B446-A808F4600C0E}"/>
          </ac:spMkLst>
        </pc:spChg>
        <pc:spChg chg="del">
          <ac:chgData name="Tilly Paz" userId="28eb7356-61dc-48ef-8408-7c21dafef33f" providerId="ADAL" clId="{4830B01F-BACF-4326-90E9-B27B5E00512F}" dt="2021-10-31T15:59:50.482" v="1830"/>
          <ac:spMkLst>
            <pc:docMk/>
            <pc:sldMk cId="1429248635" sldId="367"/>
            <ac:spMk id="3" creationId="{BA51C69D-7920-45D5-9D12-6C7E161AA0DE}"/>
          </ac:spMkLst>
        </pc:spChg>
        <pc:spChg chg="add del mod">
          <ac:chgData name="Tilly Paz" userId="28eb7356-61dc-48ef-8408-7c21dafef33f" providerId="ADAL" clId="{4830B01F-BACF-4326-90E9-B27B5E00512F}" dt="2021-10-31T16:01:30.235" v="1832"/>
          <ac:spMkLst>
            <pc:docMk/>
            <pc:sldMk cId="1429248635" sldId="367"/>
            <ac:spMk id="6" creationId="{65D8C8CB-C78E-4EBA-BAFD-7ED93B97D212}"/>
          </ac:spMkLst>
        </pc:spChg>
        <pc:spChg chg="add">
          <ac:chgData name="Tilly Paz" userId="28eb7356-61dc-48ef-8408-7c21dafef33f" providerId="ADAL" clId="{4830B01F-BACF-4326-90E9-B27B5E00512F}" dt="2021-10-31T16:09:43.611" v="2336" actId="26606"/>
          <ac:spMkLst>
            <pc:docMk/>
            <pc:sldMk cId="1429248635" sldId="367"/>
            <ac:spMk id="12" creationId="{F3060C83-F051-4F0E-ABAD-AA0DFC48B218}"/>
          </ac:spMkLst>
        </pc:spChg>
        <pc:spChg chg="add">
          <ac:chgData name="Tilly Paz" userId="28eb7356-61dc-48ef-8408-7c21dafef33f" providerId="ADAL" clId="{4830B01F-BACF-4326-90E9-B27B5E00512F}" dt="2021-10-31T16:09:43.611" v="2336" actId="26606"/>
          <ac:spMkLst>
            <pc:docMk/>
            <pc:sldMk cId="1429248635" sldId="367"/>
            <ac:spMk id="14" creationId="{83C98ABE-055B-441F-B07E-44F97F083C39}"/>
          </ac:spMkLst>
        </pc:spChg>
        <pc:spChg chg="add">
          <ac:chgData name="Tilly Paz" userId="28eb7356-61dc-48ef-8408-7c21dafef33f" providerId="ADAL" clId="{4830B01F-BACF-4326-90E9-B27B5E00512F}" dt="2021-10-31T16:09:43.611" v="2336" actId="26606"/>
          <ac:spMkLst>
            <pc:docMk/>
            <pc:sldMk cId="1429248635" sldId="367"/>
            <ac:spMk id="16" creationId="{29FDB030-9B49-4CED-8CCD-4D99382388AC}"/>
          </ac:spMkLst>
        </pc:spChg>
        <pc:spChg chg="add">
          <ac:chgData name="Tilly Paz" userId="28eb7356-61dc-48ef-8408-7c21dafef33f" providerId="ADAL" clId="{4830B01F-BACF-4326-90E9-B27B5E00512F}" dt="2021-10-31T16:09:43.611" v="2336" actId="26606"/>
          <ac:spMkLst>
            <pc:docMk/>
            <pc:sldMk cId="1429248635" sldId="367"/>
            <ac:spMk id="18" creationId="{3783CA14-24A1-485C-8B30-D6A5D87987AD}"/>
          </ac:spMkLst>
        </pc:spChg>
        <pc:spChg chg="add">
          <ac:chgData name="Tilly Paz" userId="28eb7356-61dc-48ef-8408-7c21dafef33f" providerId="ADAL" clId="{4830B01F-BACF-4326-90E9-B27B5E00512F}" dt="2021-10-31T16:09:43.611" v="2336" actId="26606"/>
          <ac:spMkLst>
            <pc:docMk/>
            <pc:sldMk cId="1429248635" sldId="367"/>
            <ac:spMk id="20" creationId="{9A97C86A-04D6-40F7-AE84-31AB43E6A846}"/>
          </ac:spMkLst>
        </pc:spChg>
        <pc:spChg chg="add">
          <ac:chgData name="Tilly Paz" userId="28eb7356-61dc-48ef-8408-7c21dafef33f" providerId="ADAL" clId="{4830B01F-BACF-4326-90E9-B27B5E00512F}" dt="2021-10-31T16:09:43.611" v="2336" actId="26606"/>
          <ac:spMkLst>
            <pc:docMk/>
            <pc:sldMk cId="1429248635" sldId="367"/>
            <ac:spMk id="22" creationId="{FF9F2414-84E8-453E-B1F3-389FDE8192D9}"/>
          </ac:spMkLst>
        </pc:spChg>
        <pc:spChg chg="add">
          <ac:chgData name="Tilly Paz" userId="28eb7356-61dc-48ef-8408-7c21dafef33f" providerId="ADAL" clId="{4830B01F-BACF-4326-90E9-B27B5E00512F}" dt="2021-10-31T16:09:43.611" v="2336" actId="26606"/>
          <ac:spMkLst>
            <pc:docMk/>
            <pc:sldMk cId="1429248635" sldId="367"/>
            <ac:spMk id="24" creationId="{3ECA69A1-7536-43AC-85EF-C7106179F5ED}"/>
          </ac:spMkLst>
        </pc:spChg>
        <pc:picChg chg="add del mod">
          <ac:chgData name="Tilly Paz" userId="28eb7356-61dc-48ef-8408-7c21dafef33f" providerId="ADAL" clId="{4830B01F-BACF-4326-90E9-B27B5E00512F}" dt="2021-10-31T15:59:59.503" v="1831" actId="478"/>
          <ac:picMkLst>
            <pc:docMk/>
            <pc:sldMk cId="1429248635" sldId="367"/>
            <ac:picMk id="4" creationId="{18937464-EBED-434A-A1C3-ED8EFCADB324}"/>
          </ac:picMkLst>
        </pc:picChg>
        <pc:picChg chg="add mod">
          <ac:chgData name="Tilly Paz" userId="28eb7356-61dc-48ef-8408-7c21dafef33f" providerId="ADAL" clId="{4830B01F-BACF-4326-90E9-B27B5E00512F}" dt="2021-10-31T16:09:43.611" v="2336" actId="26606"/>
          <ac:picMkLst>
            <pc:docMk/>
            <pc:sldMk cId="1429248635" sldId="367"/>
            <ac:picMk id="7" creationId="{7FB2D924-BFE5-43F7-8D33-70E31318E789}"/>
          </ac:picMkLst>
        </pc:picChg>
      </pc:sldChg>
      <pc:sldChg chg="modSp new del mod">
        <pc:chgData name="Tilly Paz" userId="28eb7356-61dc-48ef-8408-7c21dafef33f" providerId="ADAL" clId="{4830B01F-BACF-4326-90E9-B27B5E00512F}" dt="2021-10-31T16:09:50.286" v="2337" actId="47"/>
        <pc:sldMkLst>
          <pc:docMk/>
          <pc:sldMk cId="453002527" sldId="368"/>
        </pc:sldMkLst>
        <pc:spChg chg="mod">
          <ac:chgData name="Tilly Paz" userId="28eb7356-61dc-48ef-8408-7c21dafef33f" providerId="ADAL" clId="{4830B01F-BACF-4326-90E9-B27B5E00512F}" dt="2021-10-31T16:02:46.217" v="1841" actId="20577"/>
          <ac:spMkLst>
            <pc:docMk/>
            <pc:sldMk cId="453002527" sldId="368"/>
            <ac:spMk id="2" creationId="{0068B9D4-7B1A-48C6-97AA-787F2F1EC9C1}"/>
          </ac:spMkLst>
        </pc:spChg>
      </pc:sldChg>
      <pc:sldChg chg="addSp modSp new mod setBg">
        <pc:chgData name="Tilly Paz" userId="28eb7356-61dc-48ef-8408-7c21dafef33f" providerId="ADAL" clId="{4830B01F-BACF-4326-90E9-B27B5E00512F}" dt="2021-10-31T16:05:35.736" v="2310" actId="26606"/>
        <pc:sldMkLst>
          <pc:docMk/>
          <pc:sldMk cId="123395910" sldId="369"/>
        </pc:sldMkLst>
        <pc:spChg chg="mod">
          <ac:chgData name="Tilly Paz" userId="28eb7356-61dc-48ef-8408-7c21dafef33f" providerId="ADAL" clId="{4830B01F-BACF-4326-90E9-B27B5E00512F}" dt="2021-10-31T16:05:35.736" v="2310" actId="26606"/>
          <ac:spMkLst>
            <pc:docMk/>
            <pc:sldMk cId="123395910" sldId="369"/>
            <ac:spMk id="2" creationId="{DAEC4266-2222-45F3-A7A7-1E370AABF037}"/>
          </ac:spMkLst>
        </pc:spChg>
        <pc:spChg chg="mod">
          <ac:chgData name="Tilly Paz" userId="28eb7356-61dc-48ef-8408-7c21dafef33f" providerId="ADAL" clId="{4830B01F-BACF-4326-90E9-B27B5E00512F}" dt="2021-10-31T16:05:35.736" v="2310" actId="26606"/>
          <ac:spMkLst>
            <pc:docMk/>
            <pc:sldMk cId="123395910" sldId="369"/>
            <ac:spMk id="3" creationId="{3066FC5E-808A-4608-A2B5-39998721CEA3}"/>
          </ac:spMkLst>
        </pc:spChg>
        <pc:spChg chg="add">
          <ac:chgData name="Tilly Paz" userId="28eb7356-61dc-48ef-8408-7c21dafef33f" providerId="ADAL" clId="{4830B01F-BACF-4326-90E9-B27B5E00512F}" dt="2021-10-31T16:05:35.736" v="2310" actId="26606"/>
          <ac:spMkLst>
            <pc:docMk/>
            <pc:sldMk cId="123395910" sldId="369"/>
            <ac:spMk id="8" creationId="{777A147A-9ED8-46B4-8660-1B3C2AA880B5}"/>
          </ac:spMkLst>
        </pc:spChg>
        <pc:spChg chg="add">
          <ac:chgData name="Tilly Paz" userId="28eb7356-61dc-48ef-8408-7c21dafef33f" providerId="ADAL" clId="{4830B01F-BACF-4326-90E9-B27B5E00512F}" dt="2021-10-31T16:05:35.736" v="2310" actId="26606"/>
          <ac:spMkLst>
            <pc:docMk/>
            <pc:sldMk cId="123395910" sldId="369"/>
            <ac:spMk id="10" creationId="{5D6C15A0-C087-4593-8414-2B4EC1CDC3DE}"/>
          </ac:spMkLst>
        </pc:spChg>
      </pc:sldChg>
      <pc:sldChg chg="addSp delSp modSp add mod setBg delDesignElem">
        <pc:chgData name="Tilly Paz" userId="28eb7356-61dc-48ef-8408-7c21dafef33f" providerId="ADAL" clId="{4830B01F-BACF-4326-90E9-B27B5E00512F}" dt="2021-10-31T16:18:28.232" v="2346" actId="26606"/>
        <pc:sldMkLst>
          <pc:docMk/>
          <pc:sldMk cId="84741071" sldId="503"/>
        </pc:sldMkLst>
        <pc:spChg chg="mod">
          <ac:chgData name="Tilly Paz" userId="28eb7356-61dc-48ef-8408-7c21dafef33f" providerId="ADAL" clId="{4830B01F-BACF-4326-90E9-B27B5E00512F}" dt="2021-10-31T16:18:28.232" v="2346" actId="26606"/>
          <ac:spMkLst>
            <pc:docMk/>
            <pc:sldMk cId="84741071" sldId="503"/>
            <ac:spMk id="2" creationId="{00000000-0000-0000-0000-000000000000}"/>
          </ac:spMkLst>
        </pc:spChg>
        <pc:spChg chg="mod">
          <ac:chgData name="Tilly Paz" userId="28eb7356-61dc-48ef-8408-7c21dafef33f" providerId="ADAL" clId="{4830B01F-BACF-4326-90E9-B27B5E00512F}" dt="2021-10-31T16:18:28.232" v="2346" actId="26606"/>
          <ac:spMkLst>
            <pc:docMk/>
            <pc:sldMk cId="84741071" sldId="503"/>
            <ac:spMk id="3" creationId="{00000000-0000-0000-0000-000000000000}"/>
          </ac:spMkLst>
        </pc:spChg>
        <pc:spChg chg="mod">
          <ac:chgData name="Tilly Paz" userId="28eb7356-61dc-48ef-8408-7c21dafef33f" providerId="ADAL" clId="{4830B01F-BACF-4326-90E9-B27B5E00512F}" dt="2021-10-31T16:18:28.232" v="2346" actId="26606"/>
          <ac:spMkLst>
            <pc:docMk/>
            <pc:sldMk cId="84741071" sldId="503"/>
            <ac:spMk id="4" creationId="{00000000-0000-0000-0000-000000000000}"/>
          </ac:spMkLst>
        </pc:spChg>
        <pc:spChg chg="add">
          <ac:chgData name="Tilly Paz" userId="28eb7356-61dc-48ef-8408-7c21dafef33f" providerId="ADAL" clId="{4830B01F-BACF-4326-90E9-B27B5E00512F}" dt="2021-10-31T16:18:28.232" v="2346" actId="26606"/>
          <ac:spMkLst>
            <pc:docMk/>
            <pc:sldMk cId="84741071" sldId="503"/>
            <ac:spMk id="6" creationId="{777A147A-9ED8-46B4-8660-1B3C2AA880B5}"/>
          </ac:spMkLst>
        </pc:spChg>
        <pc:spChg chg="add">
          <ac:chgData name="Tilly Paz" userId="28eb7356-61dc-48ef-8408-7c21dafef33f" providerId="ADAL" clId="{4830B01F-BACF-4326-90E9-B27B5E00512F}" dt="2021-10-31T16:18:28.232" v="2346" actId="26606"/>
          <ac:spMkLst>
            <pc:docMk/>
            <pc:sldMk cId="84741071" sldId="503"/>
            <ac:spMk id="7" creationId="{5D6C15A0-C087-4593-8414-2B4EC1CDC3DE}"/>
          </ac:spMkLst>
        </pc:spChg>
        <pc:spChg chg="del">
          <ac:chgData name="Tilly Paz" userId="28eb7356-61dc-48ef-8408-7c21dafef33f" providerId="ADAL" clId="{4830B01F-BACF-4326-90E9-B27B5E00512F}" dt="2021-10-31T16:17:36.712" v="2341"/>
          <ac:spMkLst>
            <pc:docMk/>
            <pc:sldMk cId="84741071" sldId="503"/>
            <ac:spMk id="9" creationId="{827B839B-9ADE-406B-8590-F1CAEDED45A1}"/>
          </ac:spMkLst>
        </pc:spChg>
        <pc:spChg chg="del">
          <ac:chgData name="Tilly Paz" userId="28eb7356-61dc-48ef-8408-7c21dafef33f" providerId="ADAL" clId="{4830B01F-BACF-4326-90E9-B27B5E00512F}" dt="2021-10-31T16:17:36.712" v="2341"/>
          <ac:spMkLst>
            <pc:docMk/>
            <pc:sldMk cId="84741071" sldId="503"/>
            <ac:spMk id="11" creationId="{CFE45BF0-46DB-408C-B5F7-7B11716805D4}"/>
          </ac:spMkLst>
        </pc:spChg>
        <pc:spChg chg="del">
          <ac:chgData name="Tilly Paz" userId="28eb7356-61dc-48ef-8408-7c21dafef33f" providerId="ADAL" clId="{4830B01F-BACF-4326-90E9-B27B5E00512F}" dt="2021-10-31T16:17:36.712" v="2341"/>
          <ac:spMkLst>
            <pc:docMk/>
            <pc:sldMk cId="84741071" sldId="503"/>
            <ac:spMk id="13" creationId="{2AEBC8F2-97B1-41B4-93F1-2D289E197FBA}"/>
          </ac:spMkLst>
        </pc:spChg>
        <pc:spChg chg="del">
          <ac:chgData name="Tilly Paz" userId="28eb7356-61dc-48ef-8408-7c21dafef33f" providerId="ADAL" clId="{4830B01F-BACF-4326-90E9-B27B5E00512F}" dt="2021-10-31T16:17:36.712" v="2341"/>
          <ac:spMkLst>
            <pc:docMk/>
            <pc:sldMk cId="84741071" sldId="503"/>
            <ac:spMk id="15" creationId="{472E3A19-F5D5-48FC-BB9C-48C2F68F598B}"/>
          </ac:spMkLst>
        </pc:spChg>
        <pc:spChg chg="del">
          <ac:chgData name="Tilly Paz" userId="28eb7356-61dc-48ef-8408-7c21dafef33f" providerId="ADAL" clId="{4830B01F-BACF-4326-90E9-B27B5E00512F}" dt="2021-10-31T16:17:36.712" v="2341"/>
          <ac:spMkLst>
            <pc:docMk/>
            <pc:sldMk cId="84741071" sldId="503"/>
            <ac:spMk id="17" creationId="{7A62E32F-BB65-43A8-8EB5-92346890E549}"/>
          </ac:spMkLst>
        </pc:spChg>
        <pc:spChg chg="del">
          <ac:chgData name="Tilly Paz" userId="28eb7356-61dc-48ef-8408-7c21dafef33f" providerId="ADAL" clId="{4830B01F-BACF-4326-90E9-B27B5E00512F}" dt="2021-10-31T16:17:36.712" v="2341"/>
          <ac:spMkLst>
            <pc:docMk/>
            <pc:sldMk cId="84741071" sldId="503"/>
            <ac:spMk id="19" creationId="{14E91B64-9FCC-451E-AFB4-A827D6329367}"/>
          </ac:spMkLst>
        </pc:spChg>
      </pc:sldChg>
      <pc:sldChg chg="addSp delSp modSp add mod setBg delDesignElem">
        <pc:chgData name="Tilly Paz" userId="28eb7356-61dc-48ef-8408-7c21dafef33f" providerId="ADAL" clId="{4830B01F-BACF-4326-90E9-B27B5E00512F}" dt="2021-10-31T16:17:55.166" v="2342" actId="26606"/>
        <pc:sldMkLst>
          <pc:docMk/>
          <pc:sldMk cId="2283352685" sldId="517"/>
        </pc:sldMkLst>
        <pc:spChg chg="mod">
          <ac:chgData name="Tilly Paz" userId="28eb7356-61dc-48ef-8408-7c21dafef33f" providerId="ADAL" clId="{4830B01F-BACF-4326-90E9-B27B5E00512F}" dt="2021-10-31T16:17:55.166" v="2342" actId="26606"/>
          <ac:spMkLst>
            <pc:docMk/>
            <pc:sldMk cId="2283352685" sldId="517"/>
            <ac:spMk id="2" creationId="{00000000-0000-0000-0000-000000000000}"/>
          </ac:spMkLst>
        </pc:spChg>
        <pc:spChg chg="mod">
          <ac:chgData name="Tilly Paz" userId="28eb7356-61dc-48ef-8408-7c21dafef33f" providerId="ADAL" clId="{4830B01F-BACF-4326-90E9-B27B5E00512F}" dt="2021-10-31T16:17:55.166" v="2342" actId="26606"/>
          <ac:spMkLst>
            <pc:docMk/>
            <pc:sldMk cId="2283352685" sldId="517"/>
            <ac:spMk id="3" creationId="{00000000-0000-0000-0000-000000000000}"/>
          </ac:spMkLst>
        </pc:spChg>
        <pc:spChg chg="add">
          <ac:chgData name="Tilly Paz" userId="28eb7356-61dc-48ef-8408-7c21dafef33f" providerId="ADAL" clId="{4830B01F-BACF-4326-90E9-B27B5E00512F}" dt="2021-10-31T16:17:55.166" v="2342" actId="26606"/>
          <ac:spMkLst>
            <pc:docMk/>
            <pc:sldMk cId="2283352685" sldId="517"/>
            <ac:spMk id="5" creationId="{777A147A-9ED8-46B4-8660-1B3C2AA880B5}"/>
          </ac:spMkLst>
        </pc:spChg>
        <pc:spChg chg="add">
          <ac:chgData name="Tilly Paz" userId="28eb7356-61dc-48ef-8408-7c21dafef33f" providerId="ADAL" clId="{4830B01F-BACF-4326-90E9-B27B5E00512F}" dt="2021-10-31T16:17:55.166" v="2342" actId="26606"/>
          <ac:spMkLst>
            <pc:docMk/>
            <pc:sldMk cId="2283352685" sldId="517"/>
            <ac:spMk id="6" creationId="{5D6C15A0-C087-4593-8414-2B4EC1CDC3DE}"/>
          </ac:spMkLst>
        </pc:spChg>
        <pc:spChg chg="del">
          <ac:chgData name="Tilly Paz" userId="28eb7356-61dc-48ef-8408-7c21dafef33f" providerId="ADAL" clId="{4830B01F-BACF-4326-90E9-B27B5E00512F}" dt="2021-10-31T16:17:36.712" v="2341"/>
          <ac:spMkLst>
            <pc:docMk/>
            <pc:sldMk cId="2283352685" sldId="517"/>
            <ac:spMk id="8" creationId="{907EF6B7-1338-4443-8C46-6A318D952DFD}"/>
          </ac:spMkLst>
        </pc:spChg>
        <pc:spChg chg="del">
          <ac:chgData name="Tilly Paz" userId="28eb7356-61dc-48ef-8408-7c21dafef33f" providerId="ADAL" clId="{4830B01F-BACF-4326-90E9-B27B5E00512F}" dt="2021-10-31T16:17:36.712" v="2341"/>
          <ac:spMkLst>
            <pc:docMk/>
            <pc:sldMk cId="2283352685" sldId="517"/>
            <ac:spMk id="10" creationId="{DAAE4CDD-124C-4DCF-9584-B6033B545DD5}"/>
          </ac:spMkLst>
        </pc:spChg>
        <pc:spChg chg="del">
          <ac:chgData name="Tilly Paz" userId="28eb7356-61dc-48ef-8408-7c21dafef33f" providerId="ADAL" clId="{4830B01F-BACF-4326-90E9-B27B5E00512F}" dt="2021-10-31T16:17:36.712" v="2341"/>
          <ac:spMkLst>
            <pc:docMk/>
            <pc:sldMk cId="2283352685" sldId="517"/>
            <ac:spMk id="12" creationId="{081E4A58-353D-44AE-B2FC-2A74E2E400F7}"/>
          </ac:spMkLst>
        </pc:spChg>
      </pc:sldChg>
      <pc:sldChg chg="addSp delSp modSp add mod setBg delDesignElem">
        <pc:chgData name="Tilly Paz" userId="28eb7356-61dc-48ef-8408-7c21dafef33f" providerId="ADAL" clId="{4830B01F-BACF-4326-90E9-B27B5E00512F}" dt="2021-10-31T16:18:36.792" v="2347" actId="26606"/>
        <pc:sldMkLst>
          <pc:docMk/>
          <pc:sldMk cId="2710878523" sldId="518"/>
        </pc:sldMkLst>
        <pc:spChg chg="mod">
          <ac:chgData name="Tilly Paz" userId="28eb7356-61dc-48ef-8408-7c21dafef33f" providerId="ADAL" clId="{4830B01F-BACF-4326-90E9-B27B5E00512F}" dt="2021-10-31T16:18:36.792" v="2347" actId="26606"/>
          <ac:spMkLst>
            <pc:docMk/>
            <pc:sldMk cId="2710878523" sldId="518"/>
            <ac:spMk id="2" creationId="{00000000-0000-0000-0000-000000000000}"/>
          </ac:spMkLst>
        </pc:spChg>
        <pc:spChg chg="mod">
          <ac:chgData name="Tilly Paz" userId="28eb7356-61dc-48ef-8408-7c21dafef33f" providerId="ADAL" clId="{4830B01F-BACF-4326-90E9-B27B5E00512F}" dt="2021-10-31T16:18:36.792" v="2347" actId="26606"/>
          <ac:spMkLst>
            <pc:docMk/>
            <pc:sldMk cId="2710878523" sldId="518"/>
            <ac:spMk id="3" creationId="{00000000-0000-0000-0000-000000000000}"/>
          </ac:spMkLst>
        </pc:spChg>
        <pc:spChg chg="mod">
          <ac:chgData name="Tilly Paz" userId="28eb7356-61dc-48ef-8408-7c21dafef33f" providerId="ADAL" clId="{4830B01F-BACF-4326-90E9-B27B5E00512F}" dt="2021-10-31T16:18:07.056" v="2345" actId="26606"/>
          <ac:spMkLst>
            <pc:docMk/>
            <pc:sldMk cId="2710878523" sldId="518"/>
            <ac:spMk id="4" creationId="{00000000-0000-0000-0000-000000000000}"/>
          </ac:spMkLst>
        </pc:spChg>
        <pc:spChg chg="add del">
          <ac:chgData name="Tilly Paz" userId="28eb7356-61dc-48ef-8408-7c21dafef33f" providerId="ADAL" clId="{4830B01F-BACF-4326-90E9-B27B5E00512F}" dt="2021-10-31T16:18:07.054" v="2344" actId="26606"/>
          <ac:spMkLst>
            <pc:docMk/>
            <pc:sldMk cId="2710878523" sldId="518"/>
            <ac:spMk id="6" creationId="{777A147A-9ED8-46B4-8660-1B3C2AA880B5}"/>
          </ac:spMkLst>
        </pc:spChg>
        <pc:spChg chg="add del">
          <ac:chgData name="Tilly Paz" userId="28eb7356-61dc-48ef-8408-7c21dafef33f" providerId="ADAL" clId="{4830B01F-BACF-4326-90E9-B27B5E00512F}" dt="2021-10-31T16:18:07.054" v="2344" actId="26606"/>
          <ac:spMkLst>
            <pc:docMk/>
            <pc:sldMk cId="2710878523" sldId="518"/>
            <ac:spMk id="7" creationId="{5D6C15A0-C087-4593-8414-2B4EC1CDC3DE}"/>
          </ac:spMkLst>
        </pc:spChg>
        <pc:spChg chg="del">
          <ac:chgData name="Tilly Paz" userId="28eb7356-61dc-48ef-8408-7c21dafef33f" providerId="ADAL" clId="{4830B01F-BACF-4326-90E9-B27B5E00512F}" dt="2021-10-31T16:17:36.712" v="2341"/>
          <ac:spMkLst>
            <pc:docMk/>
            <pc:sldMk cId="2710878523" sldId="518"/>
            <ac:spMk id="9" creationId="{827B839B-9ADE-406B-8590-F1CAEDED45A1}"/>
          </ac:spMkLst>
        </pc:spChg>
        <pc:spChg chg="add del">
          <ac:chgData name="Tilly Paz" userId="28eb7356-61dc-48ef-8408-7c21dafef33f" providerId="ADAL" clId="{4830B01F-BACF-4326-90E9-B27B5E00512F}" dt="2021-10-31T16:18:36.792" v="2347" actId="26606"/>
          <ac:spMkLst>
            <pc:docMk/>
            <pc:sldMk cId="2710878523" sldId="518"/>
            <ac:spMk id="10" creationId="{C05CBC3C-2E5A-4839-8B9B-2E5A6ADF0F58}"/>
          </ac:spMkLst>
        </pc:spChg>
        <pc:spChg chg="del">
          <ac:chgData name="Tilly Paz" userId="28eb7356-61dc-48ef-8408-7c21dafef33f" providerId="ADAL" clId="{4830B01F-BACF-4326-90E9-B27B5E00512F}" dt="2021-10-31T16:17:36.712" v="2341"/>
          <ac:spMkLst>
            <pc:docMk/>
            <pc:sldMk cId="2710878523" sldId="518"/>
            <ac:spMk id="11" creationId="{CFE45BF0-46DB-408C-B5F7-7B11716805D4}"/>
          </ac:spMkLst>
        </pc:spChg>
        <pc:spChg chg="add del">
          <ac:chgData name="Tilly Paz" userId="28eb7356-61dc-48ef-8408-7c21dafef33f" providerId="ADAL" clId="{4830B01F-BACF-4326-90E9-B27B5E00512F}" dt="2021-10-31T16:18:36.792" v="2347" actId="26606"/>
          <ac:spMkLst>
            <pc:docMk/>
            <pc:sldMk cId="2710878523" sldId="518"/>
            <ac:spMk id="12" creationId="{827FF362-FC97-4BF5-949B-D4ADFA26E457}"/>
          </ac:spMkLst>
        </pc:spChg>
        <pc:spChg chg="del">
          <ac:chgData name="Tilly Paz" userId="28eb7356-61dc-48ef-8408-7c21dafef33f" providerId="ADAL" clId="{4830B01F-BACF-4326-90E9-B27B5E00512F}" dt="2021-10-31T16:17:36.712" v="2341"/>
          <ac:spMkLst>
            <pc:docMk/>
            <pc:sldMk cId="2710878523" sldId="518"/>
            <ac:spMk id="13" creationId="{2AEBC8F2-97B1-41B4-93F1-2D289E197FBA}"/>
          </ac:spMkLst>
        </pc:spChg>
        <pc:spChg chg="add">
          <ac:chgData name="Tilly Paz" userId="28eb7356-61dc-48ef-8408-7c21dafef33f" providerId="ADAL" clId="{4830B01F-BACF-4326-90E9-B27B5E00512F}" dt="2021-10-31T16:18:36.792" v="2347" actId="26606"/>
          <ac:spMkLst>
            <pc:docMk/>
            <pc:sldMk cId="2710878523" sldId="518"/>
            <ac:spMk id="14" creationId="{777A147A-9ED8-46B4-8660-1B3C2AA880B5}"/>
          </ac:spMkLst>
        </pc:spChg>
        <pc:spChg chg="del">
          <ac:chgData name="Tilly Paz" userId="28eb7356-61dc-48ef-8408-7c21dafef33f" providerId="ADAL" clId="{4830B01F-BACF-4326-90E9-B27B5E00512F}" dt="2021-10-31T16:17:36.712" v="2341"/>
          <ac:spMkLst>
            <pc:docMk/>
            <pc:sldMk cId="2710878523" sldId="518"/>
            <ac:spMk id="15" creationId="{472E3A19-F5D5-48FC-BB9C-48C2F68F598B}"/>
          </ac:spMkLst>
        </pc:spChg>
        <pc:spChg chg="add">
          <ac:chgData name="Tilly Paz" userId="28eb7356-61dc-48ef-8408-7c21dafef33f" providerId="ADAL" clId="{4830B01F-BACF-4326-90E9-B27B5E00512F}" dt="2021-10-31T16:18:36.792" v="2347" actId="26606"/>
          <ac:spMkLst>
            <pc:docMk/>
            <pc:sldMk cId="2710878523" sldId="518"/>
            <ac:spMk id="16" creationId="{5D6C15A0-C087-4593-8414-2B4EC1CDC3DE}"/>
          </ac:spMkLst>
        </pc:spChg>
        <pc:spChg chg="del">
          <ac:chgData name="Tilly Paz" userId="28eb7356-61dc-48ef-8408-7c21dafef33f" providerId="ADAL" clId="{4830B01F-BACF-4326-90E9-B27B5E00512F}" dt="2021-10-31T16:17:36.712" v="2341"/>
          <ac:spMkLst>
            <pc:docMk/>
            <pc:sldMk cId="2710878523" sldId="518"/>
            <ac:spMk id="17" creationId="{7A62E32F-BB65-43A8-8EB5-92346890E549}"/>
          </ac:spMkLst>
        </pc:spChg>
        <pc:spChg chg="del">
          <ac:chgData name="Tilly Paz" userId="28eb7356-61dc-48ef-8408-7c21dafef33f" providerId="ADAL" clId="{4830B01F-BACF-4326-90E9-B27B5E00512F}" dt="2021-10-31T16:17:36.712" v="2341"/>
          <ac:spMkLst>
            <pc:docMk/>
            <pc:sldMk cId="2710878523" sldId="518"/>
            <ac:spMk id="19" creationId="{14E91B64-9FCC-451E-AFB4-A827D6329367}"/>
          </ac:spMkLst>
        </pc:spChg>
      </pc:sldChg>
    </pc:docChg>
  </pc:docChgLst>
  <pc:docChgLst>
    <pc:chgData name="Tilly" userId="28eb7356-61dc-48ef-8408-7c21dafef33f" providerId="ADAL" clId="{F63E1F15-576E-4A9A-8A94-8AE34CD7E373}"/>
    <pc:docChg chg="custSel delSld modSld delMainMaster">
      <pc:chgData name="Tilly" userId="28eb7356-61dc-48ef-8408-7c21dafef33f" providerId="ADAL" clId="{F63E1F15-576E-4A9A-8A94-8AE34CD7E373}" dt="2021-09-22T17:33:20.246" v="138" actId="47"/>
      <pc:docMkLst>
        <pc:docMk/>
      </pc:docMkLst>
      <pc:sldChg chg="modSp mod">
        <pc:chgData name="Tilly" userId="28eb7356-61dc-48ef-8408-7c21dafef33f" providerId="ADAL" clId="{F63E1F15-576E-4A9A-8A94-8AE34CD7E373}" dt="2021-09-22T17:33:09.547" v="117" actId="27636"/>
        <pc:sldMkLst>
          <pc:docMk/>
          <pc:sldMk cId="0" sldId="257"/>
        </pc:sldMkLst>
        <pc:spChg chg="mod">
          <ac:chgData name="Tilly" userId="28eb7356-61dc-48ef-8408-7c21dafef33f" providerId="ADAL" clId="{F63E1F15-576E-4A9A-8A94-8AE34CD7E373}" dt="2021-09-22T17:33:09.547" v="117" actId="27636"/>
          <ac:spMkLst>
            <pc:docMk/>
            <pc:sldMk cId="0" sldId="257"/>
            <ac:spMk id="2" creationId="{00000000-0000-0000-0000-000000000000}"/>
          </ac:spMkLst>
        </pc:spChg>
      </pc:sldChg>
      <pc:sldChg chg="del">
        <pc:chgData name="Tilly" userId="28eb7356-61dc-48ef-8408-7c21dafef33f" providerId="ADAL" clId="{F63E1F15-576E-4A9A-8A94-8AE34CD7E373}" dt="2021-09-22T17:11:07.096" v="0" actId="47"/>
        <pc:sldMkLst>
          <pc:docMk/>
          <pc:sldMk cId="4232261119" sldId="258"/>
        </pc:sldMkLst>
      </pc:sldChg>
      <pc:sldChg chg="del">
        <pc:chgData name="Tilly" userId="28eb7356-61dc-48ef-8408-7c21dafef33f" providerId="ADAL" clId="{F63E1F15-576E-4A9A-8A94-8AE34CD7E373}" dt="2021-09-22T17:11:07.096" v="0" actId="47"/>
        <pc:sldMkLst>
          <pc:docMk/>
          <pc:sldMk cId="3757704936" sldId="263"/>
        </pc:sldMkLst>
      </pc:sldChg>
      <pc:sldChg chg="del">
        <pc:chgData name="Tilly" userId="28eb7356-61dc-48ef-8408-7c21dafef33f" providerId="ADAL" clId="{F63E1F15-576E-4A9A-8A94-8AE34CD7E373}" dt="2021-09-22T17:32:48.066" v="116" actId="47"/>
        <pc:sldMkLst>
          <pc:docMk/>
          <pc:sldMk cId="2399495606" sldId="264"/>
        </pc:sldMkLst>
      </pc:sldChg>
      <pc:sldChg chg="modSp del mod delDesignElem">
        <pc:chgData name="Tilly" userId="28eb7356-61dc-48ef-8408-7c21dafef33f" providerId="ADAL" clId="{F63E1F15-576E-4A9A-8A94-8AE34CD7E373}" dt="2021-09-22T17:32:48.066" v="116" actId="47"/>
        <pc:sldMkLst>
          <pc:docMk/>
          <pc:sldMk cId="689502195" sldId="266"/>
        </pc:sldMkLst>
        <pc:spChg chg="mod">
          <ac:chgData name="Tilly" userId="28eb7356-61dc-48ef-8408-7c21dafef33f" providerId="ADAL" clId="{F63E1F15-576E-4A9A-8A94-8AE34CD7E373}" dt="2021-09-22T17:11:16.251" v="87" actId="27636"/>
          <ac:spMkLst>
            <pc:docMk/>
            <pc:sldMk cId="689502195" sldId="266"/>
            <ac:spMk id="3" creationId="{00000000-0000-0000-0000-000000000000}"/>
          </ac:spMkLst>
        </pc:spChg>
      </pc:sldChg>
      <pc:sldChg chg="modSp mod">
        <pc:chgData name="Tilly" userId="28eb7356-61dc-48ef-8408-7c21dafef33f" providerId="ADAL" clId="{F63E1F15-576E-4A9A-8A94-8AE34CD7E373}" dt="2021-09-22T17:33:09.611" v="127" actId="27636"/>
        <pc:sldMkLst>
          <pc:docMk/>
          <pc:sldMk cId="0" sldId="269"/>
        </pc:sldMkLst>
        <pc:spChg chg="mod">
          <ac:chgData name="Tilly" userId="28eb7356-61dc-48ef-8408-7c21dafef33f" providerId="ADAL" clId="{F63E1F15-576E-4A9A-8A94-8AE34CD7E373}" dt="2021-09-22T17:33:09.611" v="127" actId="27636"/>
          <ac:spMkLst>
            <pc:docMk/>
            <pc:sldMk cId="0" sldId="269"/>
            <ac:spMk id="3" creationId="{00000000-0000-0000-0000-000000000000}"/>
          </ac:spMkLst>
        </pc:spChg>
      </pc:sldChg>
      <pc:sldChg chg="modSp mod">
        <pc:chgData name="Tilly" userId="28eb7356-61dc-48ef-8408-7c21dafef33f" providerId="ADAL" clId="{F63E1F15-576E-4A9A-8A94-8AE34CD7E373}" dt="2021-09-22T17:33:09.621" v="128" actId="27636"/>
        <pc:sldMkLst>
          <pc:docMk/>
          <pc:sldMk cId="0" sldId="272"/>
        </pc:sldMkLst>
        <pc:spChg chg="mod">
          <ac:chgData name="Tilly" userId="28eb7356-61dc-48ef-8408-7c21dafef33f" providerId="ADAL" clId="{F63E1F15-576E-4A9A-8A94-8AE34CD7E373}" dt="2021-09-22T17:33:09.621" v="128" actId="27636"/>
          <ac:spMkLst>
            <pc:docMk/>
            <pc:sldMk cId="0" sldId="272"/>
            <ac:spMk id="3" creationId="{00000000-0000-0000-0000-000000000000}"/>
          </ac:spMkLst>
        </pc:spChg>
      </pc:sldChg>
      <pc:sldChg chg="modSp mod">
        <pc:chgData name="Tilly" userId="28eb7356-61dc-48ef-8408-7c21dafef33f" providerId="ADAL" clId="{F63E1F15-576E-4A9A-8A94-8AE34CD7E373}" dt="2021-09-22T17:33:09.632" v="129" actId="27636"/>
        <pc:sldMkLst>
          <pc:docMk/>
          <pc:sldMk cId="0" sldId="273"/>
        </pc:sldMkLst>
        <pc:spChg chg="mod">
          <ac:chgData name="Tilly" userId="28eb7356-61dc-48ef-8408-7c21dafef33f" providerId="ADAL" clId="{F63E1F15-576E-4A9A-8A94-8AE34CD7E373}" dt="2021-09-22T17:33:09.632" v="129" actId="27636"/>
          <ac:spMkLst>
            <pc:docMk/>
            <pc:sldMk cId="0" sldId="273"/>
            <ac:spMk id="3" creationId="{00000000-0000-0000-0000-000000000000}"/>
          </ac:spMkLst>
        </pc:spChg>
      </pc:sldChg>
      <pc:sldChg chg="modSp mod">
        <pc:chgData name="Tilly" userId="28eb7356-61dc-48ef-8408-7c21dafef33f" providerId="ADAL" clId="{F63E1F15-576E-4A9A-8A94-8AE34CD7E373}" dt="2021-09-22T17:33:09.643" v="131" actId="27636"/>
        <pc:sldMkLst>
          <pc:docMk/>
          <pc:sldMk cId="0" sldId="276"/>
        </pc:sldMkLst>
        <pc:spChg chg="mod">
          <ac:chgData name="Tilly" userId="28eb7356-61dc-48ef-8408-7c21dafef33f" providerId="ADAL" clId="{F63E1F15-576E-4A9A-8A94-8AE34CD7E373}" dt="2021-09-22T17:33:09.643" v="131" actId="27636"/>
          <ac:spMkLst>
            <pc:docMk/>
            <pc:sldMk cId="0" sldId="276"/>
            <ac:spMk id="3" creationId="{00000000-0000-0000-0000-000000000000}"/>
          </ac:spMkLst>
        </pc:spChg>
      </pc:sldChg>
      <pc:sldChg chg="modSp del mod">
        <pc:chgData name="Tilly" userId="28eb7356-61dc-48ef-8408-7c21dafef33f" providerId="ADAL" clId="{F63E1F15-576E-4A9A-8A94-8AE34CD7E373}" dt="2021-09-22T17:32:48.066" v="116" actId="47"/>
        <pc:sldMkLst>
          <pc:docMk/>
          <pc:sldMk cId="472591023" sldId="285"/>
        </pc:sldMkLst>
        <pc:spChg chg="mod">
          <ac:chgData name="Tilly" userId="28eb7356-61dc-48ef-8408-7c21dafef33f" providerId="ADAL" clId="{F63E1F15-576E-4A9A-8A94-8AE34CD7E373}" dt="2021-09-22T17:11:16.284" v="89" actId="27636"/>
          <ac:spMkLst>
            <pc:docMk/>
            <pc:sldMk cId="472591023" sldId="285"/>
            <ac:spMk id="3" creationId="{00000000-0000-0000-0000-000000000000}"/>
          </ac:spMkLst>
        </pc:spChg>
      </pc:sldChg>
      <pc:sldChg chg="modSp del mod delDesignElem">
        <pc:chgData name="Tilly" userId="28eb7356-61dc-48ef-8408-7c21dafef33f" providerId="ADAL" clId="{F63E1F15-576E-4A9A-8A94-8AE34CD7E373}" dt="2021-09-22T17:33:09.677" v="133" actId="27636"/>
        <pc:sldMkLst>
          <pc:docMk/>
          <pc:sldMk cId="0" sldId="287"/>
        </pc:sldMkLst>
        <pc:spChg chg="mod">
          <ac:chgData name="Tilly" userId="28eb7356-61dc-48ef-8408-7c21dafef33f" providerId="ADAL" clId="{F63E1F15-576E-4A9A-8A94-8AE34CD7E373}" dt="2021-09-22T17:33:09.677" v="133" actId="27636"/>
          <ac:spMkLst>
            <pc:docMk/>
            <pc:sldMk cId="0" sldId="287"/>
            <ac:spMk id="3" creationId="{00000000-0000-0000-0000-000000000000}"/>
          </ac:spMkLst>
        </pc:spChg>
      </pc:sldChg>
      <pc:sldChg chg="del delDesignElem">
        <pc:chgData name="Tilly" userId="28eb7356-61dc-48ef-8408-7c21dafef33f" providerId="ADAL" clId="{F63E1F15-576E-4A9A-8A94-8AE34CD7E373}" dt="2021-09-22T17:32:48.066" v="116" actId="47"/>
        <pc:sldMkLst>
          <pc:docMk/>
          <pc:sldMk cId="0" sldId="289"/>
        </pc:sldMkLst>
      </pc:sldChg>
      <pc:sldChg chg="modSp mod">
        <pc:chgData name="Tilly" userId="28eb7356-61dc-48ef-8408-7c21dafef33f" providerId="ADAL" clId="{F63E1F15-576E-4A9A-8A94-8AE34CD7E373}" dt="2021-09-22T17:33:09.690" v="135" actId="27636"/>
        <pc:sldMkLst>
          <pc:docMk/>
          <pc:sldMk cId="0" sldId="291"/>
        </pc:sldMkLst>
        <pc:spChg chg="mod">
          <ac:chgData name="Tilly" userId="28eb7356-61dc-48ef-8408-7c21dafef33f" providerId="ADAL" clId="{F63E1F15-576E-4A9A-8A94-8AE34CD7E373}" dt="2021-09-22T17:33:09.690" v="135" actId="27636"/>
          <ac:spMkLst>
            <pc:docMk/>
            <pc:sldMk cId="0" sldId="291"/>
            <ac:spMk id="3" creationId="{00000000-0000-0000-0000-000000000000}"/>
          </ac:spMkLst>
        </pc:spChg>
      </pc:sldChg>
      <pc:sldChg chg="modSp mod">
        <pc:chgData name="Tilly" userId="28eb7356-61dc-48ef-8408-7c21dafef33f" providerId="ADAL" clId="{F63E1F15-576E-4A9A-8A94-8AE34CD7E373}" dt="2021-09-22T17:33:09.700" v="137" actId="27636"/>
        <pc:sldMkLst>
          <pc:docMk/>
          <pc:sldMk cId="4146994225" sldId="295"/>
        </pc:sldMkLst>
        <pc:spChg chg="mod">
          <ac:chgData name="Tilly" userId="28eb7356-61dc-48ef-8408-7c21dafef33f" providerId="ADAL" clId="{F63E1F15-576E-4A9A-8A94-8AE34CD7E373}" dt="2021-09-22T17:33:09.696" v="136" actId="27636"/>
          <ac:spMkLst>
            <pc:docMk/>
            <pc:sldMk cId="4146994225" sldId="295"/>
            <ac:spMk id="2" creationId="{00000000-0000-0000-0000-000000000000}"/>
          </ac:spMkLst>
        </pc:spChg>
        <pc:spChg chg="mod">
          <ac:chgData name="Tilly" userId="28eb7356-61dc-48ef-8408-7c21dafef33f" providerId="ADAL" clId="{F63E1F15-576E-4A9A-8A94-8AE34CD7E373}" dt="2021-09-22T17:33:09.700" v="137" actId="27636"/>
          <ac:spMkLst>
            <pc:docMk/>
            <pc:sldMk cId="4146994225" sldId="295"/>
            <ac:spMk id="3" creationId="{00000000-0000-0000-0000-000000000000}"/>
          </ac:spMkLst>
        </pc:spChg>
      </pc:sldChg>
      <pc:sldChg chg="modSp mod">
        <pc:chgData name="Tilly" userId="28eb7356-61dc-48ef-8408-7c21dafef33f" providerId="ADAL" clId="{F63E1F15-576E-4A9A-8A94-8AE34CD7E373}" dt="2021-09-22T17:33:09.583" v="124" actId="27636"/>
        <pc:sldMkLst>
          <pc:docMk/>
          <pc:sldMk cId="2104317091" sldId="296"/>
        </pc:sldMkLst>
        <pc:spChg chg="mod">
          <ac:chgData name="Tilly" userId="28eb7356-61dc-48ef-8408-7c21dafef33f" providerId="ADAL" clId="{F63E1F15-576E-4A9A-8A94-8AE34CD7E373}" dt="2021-09-22T17:33:09.583" v="124" actId="27636"/>
          <ac:spMkLst>
            <pc:docMk/>
            <pc:sldMk cId="2104317091" sldId="296"/>
            <ac:spMk id="2" creationId="{00000000-0000-0000-0000-000000000000}"/>
          </ac:spMkLst>
        </pc:spChg>
      </pc:sldChg>
      <pc:sldChg chg="modSp mod">
        <pc:chgData name="Tilly" userId="28eb7356-61dc-48ef-8408-7c21dafef33f" providerId="ADAL" clId="{F63E1F15-576E-4A9A-8A94-8AE34CD7E373}" dt="2021-09-22T17:33:09.582" v="123" actId="27636"/>
        <pc:sldMkLst>
          <pc:docMk/>
          <pc:sldMk cId="1325334797" sldId="297"/>
        </pc:sldMkLst>
        <pc:spChg chg="mod">
          <ac:chgData name="Tilly" userId="28eb7356-61dc-48ef-8408-7c21dafef33f" providerId="ADAL" clId="{F63E1F15-576E-4A9A-8A94-8AE34CD7E373}" dt="2021-09-22T17:33:09.563" v="122" actId="27636"/>
          <ac:spMkLst>
            <pc:docMk/>
            <pc:sldMk cId="1325334797" sldId="297"/>
            <ac:spMk id="2" creationId="{00000000-0000-0000-0000-000000000000}"/>
          </ac:spMkLst>
        </pc:spChg>
        <pc:spChg chg="mod">
          <ac:chgData name="Tilly" userId="28eb7356-61dc-48ef-8408-7c21dafef33f" providerId="ADAL" clId="{F63E1F15-576E-4A9A-8A94-8AE34CD7E373}" dt="2021-09-22T17:33:09.582" v="123" actId="27636"/>
          <ac:spMkLst>
            <pc:docMk/>
            <pc:sldMk cId="1325334797" sldId="297"/>
            <ac:spMk id="3" creationId="{00000000-0000-0000-0000-000000000000}"/>
          </ac:spMkLst>
        </pc:spChg>
      </pc:sldChg>
      <pc:sldChg chg="modSp mod">
        <pc:chgData name="Tilly" userId="28eb7356-61dc-48ef-8408-7c21dafef33f" providerId="ADAL" clId="{F63E1F15-576E-4A9A-8A94-8AE34CD7E373}" dt="2021-09-22T17:33:09.563" v="119" actId="27636"/>
        <pc:sldMkLst>
          <pc:docMk/>
          <pc:sldMk cId="1440968714" sldId="298"/>
        </pc:sldMkLst>
        <pc:spChg chg="mod">
          <ac:chgData name="Tilly" userId="28eb7356-61dc-48ef-8408-7c21dafef33f" providerId="ADAL" clId="{F63E1F15-576E-4A9A-8A94-8AE34CD7E373}" dt="2021-09-22T17:33:09.563" v="119" actId="27636"/>
          <ac:spMkLst>
            <pc:docMk/>
            <pc:sldMk cId="1440968714" sldId="298"/>
            <ac:spMk id="2" creationId="{00000000-0000-0000-0000-000000000000}"/>
          </ac:spMkLst>
        </pc:spChg>
      </pc:sldChg>
      <pc:sldChg chg="modSp mod">
        <pc:chgData name="Tilly" userId="28eb7356-61dc-48ef-8408-7c21dafef33f" providerId="ADAL" clId="{F63E1F15-576E-4A9A-8A94-8AE34CD7E373}" dt="2021-09-22T17:33:09.563" v="121" actId="27636"/>
        <pc:sldMkLst>
          <pc:docMk/>
          <pc:sldMk cId="2734050063" sldId="299"/>
        </pc:sldMkLst>
        <pc:spChg chg="mod">
          <ac:chgData name="Tilly" userId="28eb7356-61dc-48ef-8408-7c21dafef33f" providerId="ADAL" clId="{F63E1F15-576E-4A9A-8A94-8AE34CD7E373}" dt="2021-09-22T17:33:09.563" v="121" actId="27636"/>
          <ac:spMkLst>
            <pc:docMk/>
            <pc:sldMk cId="2734050063" sldId="299"/>
            <ac:spMk id="2" creationId="{00000000-0000-0000-0000-000000000000}"/>
          </ac:spMkLst>
        </pc:spChg>
        <pc:spChg chg="mod">
          <ac:chgData name="Tilly" userId="28eb7356-61dc-48ef-8408-7c21dafef33f" providerId="ADAL" clId="{F63E1F15-576E-4A9A-8A94-8AE34CD7E373}" dt="2021-09-22T17:33:09.563" v="120" actId="27636"/>
          <ac:spMkLst>
            <pc:docMk/>
            <pc:sldMk cId="2734050063" sldId="299"/>
            <ac:spMk id="3" creationId="{00000000-0000-0000-0000-000000000000}"/>
          </ac:spMkLst>
        </pc:spChg>
      </pc:sldChg>
      <pc:sldChg chg="modSp mod">
        <pc:chgData name="Tilly" userId="28eb7356-61dc-48ef-8408-7c21dafef33f" providerId="ADAL" clId="{F63E1F15-576E-4A9A-8A94-8AE34CD7E373}" dt="2021-09-22T17:33:09.585" v="125" actId="27636"/>
        <pc:sldMkLst>
          <pc:docMk/>
          <pc:sldMk cId="323431525" sldId="303"/>
        </pc:sldMkLst>
        <pc:spChg chg="mod">
          <ac:chgData name="Tilly" userId="28eb7356-61dc-48ef-8408-7c21dafef33f" providerId="ADAL" clId="{F63E1F15-576E-4A9A-8A94-8AE34CD7E373}" dt="2021-09-22T17:33:09.585" v="125" actId="27636"/>
          <ac:spMkLst>
            <pc:docMk/>
            <pc:sldMk cId="323431525" sldId="303"/>
            <ac:spMk id="2" creationId="{00000000-0000-0000-0000-000000000000}"/>
          </ac:spMkLst>
        </pc:spChg>
      </pc:sldChg>
      <pc:sldChg chg="modSp del mod">
        <pc:chgData name="Tilly" userId="28eb7356-61dc-48ef-8408-7c21dafef33f" providerId="ADAL" clId="{F63E1F15-576E-4A9A-8A94-8AE34CD7E373}" dt="2021-09-22T17:12:38.320" v="99" actId="20577"/>
        <pc:sldMkLst>
          <pc:docMk/>
          <pc:sldMk cId="1840546378" sldId="311"/>
        </pc:sldMkLst>
        <pc:spChg chg="mod">
          <ac:chgData name="Tilly" userId="28eb7356-61dc-48ef-8408-7c21dafef33f" providerId="ADAL" clId="{F63E1F15-576E-4A9A-8A94-8AE34CD7E373}" dt="2021-09-22T17:12:38.320" v="99" actId="20577"/>
          <ac:spMkLst>
            <pc:docMk/>
            <pc:sldMk cId="1840546378" sldId="311"/>
            <ac:spMk id="3" creationId="{E312F808-9362-4B5E-8543-50549AD79957}"/>
          </ac:spMkLst>
        </pc:spChg>
      </pc:sldChg>
      <pc:sldChg chg="modSp mod">
        <pc:chgData name="Tilly" userId="28eb7356-61dc-48ef-8408-7c21dafef33f" providerId="ADAL" clId="{F63E1F15-576E-4A9A-8A94-8AE34CD7E373}" dt="2021-09-22T17:33:09.664" v="132" actId="27636"/>
        <pc:sldMkLst>
          <pc:docMk/>
          <pc:sldMk cId="2088497565" sldId="318"/>
        </pc:sldMkLst>
        <pc:spChg chg="mod">
          <ac:chgData name="Tilly" userId="28eb7356-61dc-48ef-8408-7c21dafef33f" providerId="ADAL" clId="{F63E1F15-576E-4A9A-8A94-8AE34CD7E373}" dt="2021-09-22T17:33:09.664" v="132" actId="27636"/>
          <ac:spMkLst>
            <pc:docMk/>
            <pc:sldMk cId="2088497565" sldId="318"/>
            <ac:spMk id="3" creationId="{00000000-0000-0000-0000-000000000000}"/>
          </ac:spMkLst>
        </pc:spChg>
      </pc:sldChg>
      <pc:sldChg chg="del">
        <pc:chgData name="Tilly" userId="28eb7356-61dc-48ef-8408-7c21dafef33f" providerId="ADAL" clId="{F63E1F15-576E-4A9A-8A94-8AE34CD7E373}" dt="2021-09-22T17:11:07.096" v="0" actId="47"/>
        <pc:sldMkLst>
          <pc:docMk/>
          <pc:sldMk cId="1028867817" sldId="323"/>
        </pc:sldMkLst>
      </pc:sldChg>
      <pc:sldChg chg="del">
        <pc:chgData name="Tilly" userId="28eb7356-61dc-48ef-8408-7c21dafef33f" providerId="ADAL" clId="{F63E1F15-576E-4A9A-8A94-8AE34CD7E373}" dt="2021-09-22T17:33:20.246" v="138" actId="47"/>
        <pc:sldMkLst>
          <pc:docMk/>
          <pc:sldMk cId="2500043247" sldId="327"/>
        </pc:sldMkLst>
      </pc:sldChg>
      <pc:sldChg chg="modSp mod">
        <pc:chgData name="Tilly" userId="28eb7356-61dc-48ef-8408-7c21dafef33f" providerId="ADAL" clId="{F63E1F15-576E-4A9A-8A94-8AE34CD7E373}" dt="2021-09-22T17:33:09.555" v="118" actId="27636"/>
        <pc:sldMkLst>
          <pc:docMk/>
          <pc:sldMk cId="0" sldId="329"/>
        </pc:sldMkLst>
        <pc:spChg chg="mod">
          <ac:chgData name="Tilly" userId="28eb7356-61dc-48ef-8408-7c21dafef33f" providerId="ADAL" clId="{F63E1F15-576E-4A9A-8A94-8AE34CD7E373}" dt="2021-09-22T17:33:09.555" v="118" actId="27636"/>
          <ac:spMkLst>
            <pc:docMk/>
            <pc:sldMk cId="0" sldId="329"/>
            <ac:spMk id="2" creationId="{00000000-0000-0000-0000-000000000000}"/>
          </ac:spMkLst>
        </pc:spChg>
      </pc:sldChg>
      <pc:sldChg chg="modSp mod">
        <pc:chgData name="Tilly" userId="28eb7356-61dc-48ef-8408-7c21dafef33f" providerId="ADAL" clId="{F63E1F15-576E-4A9A-8A94-8AE34CD7E373}" dt="2021-09-22T17:33:09.595" v="126" actId="27636"/>
        <pc:sldMkLst>
          <pc:docMk/>
          <pc:sldMk cId="225305949" sldId="330"/>
        </pc:sldMkLst>
        <pc:spChg chg="mod">
          <ac:chgData name="Tilly" userId="28eb7356-61dc-48ef-8408-7c21dafef33f" providerId="ADAL" clId="{F63E1F15-576E-4A9A-8A94-8AE34CD7E373}" dt="2021-09-22T17:33:09.595" v="126" actId="27636"/>
          <ac:spMkLst>
            <pc:docMk/>
            <pc:sldMk cId="225305949" sldId="330"/>
            <ac:spMk id="2" creationId="{00000000-0000-0000-0000-000000000000}"/>
          </ac:spMkLst>
        </pc:spChg>
      </pc:sldChg>
      <pc:sldChg chg="modSp mod">
        <pc:chgData name="Tilly" userId="28eb7356-61dc-48ef-8408-7c21dafef33f" providerId="ADAL" clId="{F63E1F15-576E-4A9A-8A94-8AE34CD7E373}" dt="2021-09-22T17:33:09.643" v="130" actId="27636"/>
        <pc:sldMkLst>
          <pc:docMk/>
          <pc:sldMk cId="1018457190" sldId="334"/>
        </pc:sldMkLst>
        <pc:spChg chg="mod">
          <ac:chgData name="Tilly" userId="28eb7356-61dc-48ef-8408-7c21dafef33f" providerId="ADAL" clId="{F63E1F15-576E-4A9A-8A94-8AE34CD7E373}" dt="2021-09-22T17:33:09.643" v="130" actId="27636"/>
          <ac:spMkLst>
            <pc:docMk/>
            <pc:sldMk cId="1018457190" sldId="334"/>
            <ac:spMk id="3" creationId="{00000000-0000-0000-0000-000000000000}"/>
          </ac:spMkLst>
        </pc:spChg>
      </pc:sldChg>
      <pc:sldChg chg="modSp del mod">
        <pc:chgData name="Tilly" userId="28eb7356-61dc-48ef-8408-7c21dafef33f" providerId="ADAL" clId="{F63E1F15-576E-4A9A-8A94-8AE34CD7E373}" dt="2021-09-22T17:32:48.066" v="116" actId="47"/>
        <pc:sldMkLst>
          <pc:docMk/>
          <pc:sldMk cId="757665203" sldId="335"/>
        </pc:sldMkLst>
        <pc:spChg chg="mod">
          <ac:chgData name="Tilly" userId="28eb7356-61dc-48ef-8408-7c21dafef33f" providerId="ADAL" clId="{F63E1F15-576E-4A9A-8A94-8AE34CD7E373}" dt="2021-09-22T17:11:16.220" v="86" actId="27636"/>
          <ac:spMkLst>
            <pc:docMk/>
            <pc:sldMk cId="757665203" sldId="335"/>
            <ac:spMk id="3" creationId="{00000000-0000-0000-0000-000000000000}"/>
          </ac:spMkLst>
        </pc:spChg>
      </pc:sldChg>
      <pc:sldChg chg="del delDesignElem">
        <pc:chgData name="Tilly" userId="28eb7356-61dc-48ef-8408-7c21dafef33f" providerId="ADAL" clId="{F63E1F15-576E-4A9A-8A94-8AE34CD7E373}" dt="2021-09-22T17:32:48.066" v="116" actId="47"/>
        <pc:sldMkLst>
          <pc:docMk/>
          <pc:sldMk cId="3775472453" sldId="337"/>
        </pc:sldMkLst>
      </pc:sldChg>
      <pc:sldChg chg="del delDesignElem">
        <pc:chgData name="Tilly" userId="28eb7356-61dc-48ef-8408-7c21dafef33f" providerId="ADAL" clId="{F63E1F15-576E-4A9A-8A94-8AE34CD7E373}" dt="2021-09-22T17:32:48.066" v="116" actId="47"/>
        <pc:sldMkLst>
          <pc:docMk/>
          <pc:sldMk cId="4138976409" sldId="339"/>
        </pc:sldMkLst>
        <pc:spChg chg="mod">
          <ac:chgData name="Tilly" userId="28eb7356-61dc-48ef-8408-7c21dafef33f" providerId="ADAL" clId="{F63E1F15-576E-4A9A-8A94-8AE34CD7E373}" dt="2021-09-22T17:33:09.683" v="134" actId="27636"/>
          <ac:spMkLst>
            <pc:docMk/>
            <pc:sldMk cId="4138976409" sldId="339"/>
            <ac:spMk id="3" creationId="{00000000-0000-0000-0000-000000000000}"/>
          </ac:spMkLst>
        </pc:spChg>
      </pc:sldChg>
      <pc:sldChg chg="modSp del mod delDesignElem">
        <pc:chgData name="Tilly" userId="28eb7356-61dc-48ef-8408-7c21dafef33f" providerId="ADAL" clId="{F63E1F15-576E-4A9A-8A94-8AE34CD7E373}" dt="2021-09-22T17:32:48.066" v="116" actId="47"/>
        <pc:sldMkLst>
          <pc:docMk/>
          <pc:sldMk cId="259048903" sldId="346"/>
        </pc:sldMkLst>
        <pc:spChg chg="mod">
          <ac:chgData name="Tilly" userId="28eb7356-61dc-48ef-8408-7c21dafef33f" providerId="ADAL" clId="{F63E1F15-576E-4A9A-8A94-8AE34CD7E373}" dt="2021-09-22T17:11:53.268" v="92" actId="27636"/>
          <ac:spMkLst>
            <pc:docMk/>
            <pc:sldMk cId="259048903" sldId="346"/>
            <ac:spMk id="3" creationId="{00000000-0000-0000-0000-000000000000}"/>
          </ac:spMkLst>
        </pc:spChg>
      </pc:sldChg>
      <pc:sldChg chg="del">
        <pc:chgData name="Tilly" userId="28eb7356-61dc-48ef-8408-7c21dafef33f" providerId="ADAL" clId="{F63E1F15-576E-4A9A-8A94-8AE34CD7E373}" dt="2021-09-22T17:11:07.096" v="0" actId="47"/>
        <pc:sldMkLst>
          <pc:docMk/>
          <pc:sldMk cId="2790374458" sldId="369"/>
        </pc:sldMkLst>
      </pc:sldChg>
      <pc:sldChg chg="del">
        <pc:chgData name="Tilly" userId="28eb7356-61dc-48ef-8408-7c21dafef33f" providerId="ADAL" clId="{F63E1F15-576E-4A9A-8A94-8AE34CD7E373}" dt="2021-09-22T17:11:07.096" v="0" actId="47"/>
        <pc:sldMkLst>
          <pc:docMk/>
          <pc:sldMk cId="2226680425" sldId="370"/>
        </pc:sldMkLst>
      </pc:sldChg>
      <pc:sldChg chg="del">
        <pc:chgData name="Tilly" userId="28eb7356-61dc-48ef-8408-7c21dafef33f" providerId="ADAL" clId="{F63E1F15-576E-4A9A-8A94-8AE34CD7E373}" dt="2021-09-22T17:11:07.096" v="0" actId="47"/>
        <pc:sldMkLst>
          <pc:docMk/>
          <pc:sldMk cId="3160050275" sldId="371"/>
        </pc:sldMkLst>
      </pc:sldChg>
      <pc:sldChg chg="del">
        <pc:chgData name="Tilly" userId="28eb7356-61dc-48ef-8408-7c21dafef33f" providerId="ADAL" clId="{F63E1F15-576E-4A9A-8A94-8AE34CD7E373}" dt="2021-09-22T17:11:07.096" v="0" actId="47"/>
        <pc:sldMkLst>
          <pc:docMk/>
          <pc:sldMk cId="3921911954" sldId="372"/>
        </pc:sldMkLst>
      </pc:sldChg>
      <pc:sldChg chg="del">
        <pc:chgData name="Tilly" userId="28eb7356-61dc-48ef-8408-7c21dafef33f" providerId="ADAL" clId="{F63E1F15-576E-4A9A-8A94-8AE34CD7E373}" dt="2021-09-22T17:11:07.096" v="0" actId="47"/>
        <pc:sldMkLst>
          <pc:docMk/>
          <pc:sldMk cId="1159600552" sldId="373"/>
        </pc:sldMkLst>
      </pc:sldChg>
      <pc:sldChg chg="del delDesignElem">
        <pc:chgData name="Tilly" userId="28eb7356-61dc-48ef-8408-7c21dafef33f" providerId="ADAL" clId="{F63E1F15-576E-4A9A-8A94-8AE34CD7E373}" dt="2021-09-22T17:32:48.066" v="116" actId="47"/>
        <pc:sldMkLst>
          <pc:docMk/>
          <pc:sldMk cId="0" sldId="374"/>
        </pc:sldMkLst>
      </pc:sldChg>
      <pc:sldChg chg="del">
        <pc:chgData name="Tilly" userId="28eb7356-61dc-48ef-8408-7c21dafef33f" providerId="ADAL" clId="{F63E1F15-576E-4A9A-8A94-8AE34CD7E373}" dt="2021-09-22T17:11:07.096" v="0" actId="47"/>
        <pc:sldMkLst>
          <pc:docMk/>
          <pc:sldMk cId="3624693506" sldId="374"/>
        </pc:sldMkLst>
      </pc:sldChg>
      <pc:sldChg chg="del">
        <pc:chgData name="Tilly" userId="28eb7356-61dc-48ef-8408-7c21dafef33f" providerId="ADAL" clId="{F63E1F15-576E-4A9A-8A94-8AE34CD7E373}" dt="2021-09-22T17:11:07.096" v="0" actId="47"/>
        <pc:sldMkLst>
          <pc:docMk/>
          <pc:sldMk cId="4036401094" sldId="375"/>
        </pc:sldMkLst>
      </pc:sldChg>
      <pc:sldChg chg="modSp del mod delDesignElem">
        <pc:chgData name="Tilly" userId="28eb7356-61dc-48ef-8408-7c21dafef33f" providerId="ADAL" clId="{F63E1F15-576E-4A9A-8A94-8AE34CD7E373}" dt="2021-09-22T17:32:48.066" v="116" actId="47"/>
        <pc:sldMkLst>
          <pc:docMk/>
          <pc:sldMk cId="0" sldId="376"/>
        </pc:sldMkLst>
        <pc:spChg chg="mod">
          <ac:chgData name="Tilly" userId="28eb7356-61dc-48ef-8408-7c21dafef33f" providerId="ADAL" clId="{F63E1F15-576E-4A9A-8A94-8AE34CD7E373}" dt="2021-09-22T17:17:53.181" v="108" actId="207"/>
          <ac:spMkLst>
            <pc:docMk/>
            <pc:sldMk cId="0" sldId="376"/>
            <ac:spMk id="2" creationId="{00000000-0000-0000-0000-000000000000}"/>
          </ac:spMkLst>
        </pc:spChg>
      </pc:sldChg>
      <pc:sldChg chg="del">
        <pc:chgData name="Tilly" userId="28eb7356-61dc-48ef-8408-7c21dafef33f" providerId="ADAL" clId="{F63E1F15-576E-4A9A-8A94-8AE34CD7E373}" dt="2021-09-22T17:11:07.096" v="0" actId="47"/>
        <pc:sldMkLst>
          <pc:docMk/>
          <pc:sldMk cId="1541124522" sldId="376"/>
        </pc:sldMkLst>
      </pc:sldChg>
      <pc:sldChg chg="modSp del mod delDesignElem">
        <pc:chgData name="Tilly" userId="28eb7356-61dc-48ef-8408-7c21dafef33f" providerId="ADAL" clId="{F63E1F15-576E-4A9A-8A94-8AE34CD7E373}" dt="2021-09-22T17:32:48.066" v="116" actId="47"/>
        <pc:sldMkLst>
          <pc:docMk/>
          <pc:sldMk cId="0" sldId="377"/>
        </pc:sldMkLst>
        <pc:spChg chg="mod">
          <ac:chgData name="Tilly" userId="28eb7356-61dc-48ef-8408-7c21dafef33f" providerId="ADAL" clId="{F63E1F15-576E-4A9A-8A94-8AE34CD7E373}" dt="2021-09-22T17:11:53.252" v="91" actId="27636"/>
          <ac:spMkLst>
            <pc:docMk/>
            <pc:sldMk cId="0" sldId="377"/>
            <ac:spMk id="2" creationId="{00000000-0000-0000-0000-000000000000}"/>
          </ac:spMkLst>
        </pc:spChg>
      </pc:sldChg>
      <pc:sldChg chg="del">
        <pc:chgData name="Tilly" userId="28eb7356-61dc-48ef-8408-7c21dafef33f" providerId="ADAL" clId="{F63E1F15-576E-4A9A-8A94-8AE34CD7E373}" dt="2021-09-22T17:11:07.096" v="0" actId="47"/>
        <pc:sldMkLst>
          <pc:docMk/>
          <pc:sldMk cId="3754673220" sldId="377"/>
        </pc:sldMkLst>
      </pc:sldChg>
      <pc:sldChg chg="del">
        <pc:chgData name="Tilly" userId="28eb7356-61dc-48ef-8408-7c21dafef33f" providerId="ADAL" clId="{F63E1F15-576E-4A9A-8A94-8AE34CD7E373}" dt="2021-09-22T17:11:07.096" v="0" actId="47"/>
        <pc:sldMkLst>
          <pc:docMk/>
          <pc:sldMk cId="1892649860" sldId="378"/>
        </pc:sldMkLst>
      </pc:sldChg>
      <pc:sldChg chg="del">
        <pc:chgData name="Tilly" userId="28eb7356-61dc-48ef-8408-7c21dafef33f" providerId="ADAL" clId="{F63E1F15-576E-4A9A-8A94-8AE34CD7E373}" dt="2021-09-22T17:11:07.096" v="0" actId="47"/>
        <pc:sldMkLst>
          <pc:docMk/>
          <pc:sldMk cId="2554161659" sldId="379"/>
        </pc:sldMkLst>
      </pc:sldChg>
      <pc:sldChg chg="del">
        <pc:chgData name="Tilly" userId="28eb7356-61dc-48ef-8408-7c21dafef33f" providerId="ADAL" clId="{F63E1F15-576E-4A9A-8A94-8AE34CD7E373}" dt="2021-09-22T17:11:07.096" v="0" actId="47"/>
        <pc:sldMkLst>
          <pc:docMk/>
          <pc:sldMk cId="2023830891" sldId="380"/>
        </pc:sldMkLst>
      </pc:sldChg>
      <pc:sldChg chg="del">
        <pc:chgData name="Tilly" userId="28eb7356-61dc-48ef-8408-7c21dafef33f" providerId="ADAL" clId="{F63E1F15-576E-4A9A-8A94-8AE34CD7E373}" dt="2021-09-22T17:11:07.096" v="0" actId="47"/>
        <pc:sldMkLst>
          <pc:docMk/>
          <pc:sldMk cId="2457905157" sldId="381"/>
        </pc:sldMkLst>
      </pc:sldChg>
      <pc:sldChg chg="del">
        <pc:chgData name="Tilly" userId="28eb7356-61dc-48ef-8408-7c21dafef33f" providerId="ADAL" clId="{F63E1F15-576E-4A9A-8A94-8AE34CD7E373}" dt="2021-09-22T17:11:07.096" v="0" actId="47"/>
        <pc:sldMkLst>
          <pc:docMk/>
          <pc:sldMk cId="3759192016" sldId="382"/>
        </pc:sldMkLst>
      </pc:sldChg>
      <pc:sldChg chg="del">
        <pc:chgData name="Tilly" userId="28eb7356-61dc-48ef-8408-7c21dafef33f" providerId="ADAL" clId="{F63E1F15-576E-4A9A-8A94-8AE34CD7E373}" dt="2021-09-22T17:11:07.096" v="0" actId="47"/>
        <pc:sldMkLst>
          <pc:docMk/>
          <pc:sldMk cId="763071273" sldId="383"/>
        </pc:sldMkLst>
      </pc:sldChg>
      <pc:sldChg chg="del">
        <pc:chgData name="Tilly" userId="28eb7356-61dc-48ef-8408-7c21dafef33f" providerId="ADAL" clId="{F63E1F15-576E-4A9A-8A94-8AE34CD7E373}" dt="2021-09-22T17:11:07.096" v="0" actId="47"/>
        <pc:sldMkLst>
          <pc:docMk/>
          <pc:sldMk cId="679579712" sldId="384"/>
        </pc:sldMkLst>
      </pc:sldChg>
      <pc:sldChg chg="del">
        <pc:chgData name="Tilly" userId="28eb7356-61dc-48ef-8408-7c21dafef33f" providerId="ADAL" clId="{F63E1F15-576E-4A9A-8A94-8AE34CD7E373}" dt="2021-09-22T17:11:07.096" v="0" actId="47"/>
        <pc:sldMkLst>
          <pc:docMk/>
          <pc:sldMk cId="356725074" sldId="385"/>
        </pc:sldMkLst>
      </pc:sldChg>
      <pc:sldChg chg="del">
        <pc:chgData name="Tilly" userId="28eb7356-61dc-48ef-8408-7c21dafef33f" providerId="ADAL" clId="{F63E1F15-576E-4A9A-8A94-8AE34CD7E373}" dt="2021-09-22T17:11:07.096" v="0" actId="47"/>
        <pc:sldMkLst>
          <pc:docMk/>
          <pc:sldMk cId="2080185914" sldId="386"/>
        </pc:sldMkLst>
      </pc:sldChg>
      <pc:sldChg chg="del delDesignElem">
        <pc:chgData name="Tilly" userId="28eb7356-61dc-48ef-8408-7c21dafef33f" providerId="ADAL" clId="{F63E1F15-576E-4A9A-8A94-8AE34CD7E373}" dt="2021-09-22T17:13:43.570" v="101" actId="47"/>
        <pc:sldMkLst>
          <pc:docMk/>
          <pc:sldMk cId="0" sldId="391"/>
        </pc:sldMkLst>
      </pc:sldChg>
      <pc:sldChg chg="modSp del mod delDesignElem">
        <pc:chgData name="Tilly" userId="28eb7356-61dc-48ef-8408-7c21dafef33f" providerId="ADAL" clId="{F63E1F15-576E-4A9A-8A94-8AE34CD7E373}" dt="2021-09-22T17:32:48.066" v="116" actId="47"/>
        <pc:sldMkLst>
          <pc:docMk/>
          <pc:sldMk cId="0" sldId="392"/>
        </pc:sldMkLst>
        <pc:spChg chg="mod">
          <ac:chgData name="Tilly" userId="28eb7356-61dc-48ef-8408-7c21dafef33f" providerId="ADAL" clId="{F63E1F15-576E-4A9A-8A94-8AE34CD7E373}" dt="2021-09-22T17:15:47.205" v="107" actId="207"/>
          <ac:spMkLst>
            <pc:docMk/>
            <pc:sldMk cId="0" sldId="392"/>
            <ac:spMk id="5" creationId="{00000000-0000-0000-0000-000000000000}"/>
          </ac:spMkLst>
        </pc:spChg>
        <pc:spChg chg="mod">
          <ac:chgData name="Tilly" userId="28eb7356-61dc-48ef-8408-7c21dafef33f" providerId="ADAL" clId="{F63E1F15-576E-4A9A-8A94-8AE34CD7E373}" dt="2021-09-22T17:15:47.205" v="107" actId="207"/>
          <ac:spMkLst>
            <pc:docMk/>
            <pc:sldMk cId="0" sldId="392"/>
            <ac:spMk id="6" creationId="{00000000-0000-0000-0000-000000000000}"/>
          </ac:spMkLst>
        </pc:spChg>
      </pc:sldChg>
      <pc:sldChg chg="modSp del mod delDesignElem">
        <pc:chgData name="Tilly" userId="28eb7356-61dc-48ef-8408-7c21dafef33f" providerId="ADAL" clId="{F63E1F15-576E-4A9A-8A94-8AE34CD7E373}" dt="2021-09-22T17:32:48.066" v="116" actId="47"/>
        <pc:sldMkLst>
          <pc:docMk/>
          <pc:sldMk cId="0" sldId="394"/>
        </pc:sldMkLst>
        <pc:spChg chg="mod">
          <ac:chgData name="Tilly" userId="28eb7356-61dc-48ef-8408-7c21dafef33f" providerId="ADAL" clId="{F63E1F15-576E-4A9A-8A94-8AE34CD7E373}" dt="2021-09-22T17:11:15.948" v="77" actId="27636"/>
          <ac:spMkLst>
            <pc:docMk/>
            <pc:sldMk cId="0" sldId="394"/>
            <ac:spMk id="3" creationId="{00000000-0000-0000-0000-000000000000}"/>
          </ac:spMkLst>
        </pc:spChg>
      </pc:sldChg>
      <pc:sldChg chg="modSp del mod delDesignElem">
        <pc:chgData name="Tilly" userId="28eb7356-61dc-48ef-8408-7c21dafef33f" providerId="ADAL" clId="{F63E1F15-576E-4A9A-8A94-8AE34CD7E373}" dt="2021-09-22T17:32:48.066" v="116" actId="47"/>
        <pc:sldMkLst>
          <pc:docMk/>
          <pc:sldMk cId="0" sldId="395"/>
        </pc:sldMkLst>
        <pc:spChg chg="mod">
          <ac:chgData name="Tilly" userId="28eb7356-61dc-48ef-8408-7c21dafef33f" providerId="ADAL" clId="{F63E1F15-576E-4A9A-8A94-8AE34CD7E373}" dt="2021-09-22T17:11:53.236" v="90" actId="27636"/>
          <ac:spMkLst>
            <pc:docMk/>
            <pc:sldMk cId="0" sldId="395"/>
            <ac:spMk id="3" creationId="{00000000-0000-0000-0000-000000000000}"/>
          </ac:spMkLst>
        </pc:spChg>
      </pc:sldChg>
      <pc:sldChg chg="modSp del mod delDesignElem">
        <pc:chgData name="Tilly" userId="28eb7356-61dc-48ef-8408-7c21dafef33f" providerId="ADAL" clId="{F63E1F15-576E-4A9A-8A94-8AE34CD7E373}" dt="2021-09-22T17:32:48.066" v="116" actId="47"/>
        <pc:sldMkLst>
          <pc:docMk/>
          <pc:sldMk cId="0" sldId="401"/>
        </pc:sldMkLst>
        <pc:spChg chg="mod">
          <ac:chgData name="Tilly" userId="28eb7356-61dc-48ef-8408-7c21dafef33f" providerId="ADAL" clId="{F63E1F15-576E-4A9A-8A94-8AE34CD7E373}" dt="2021-09-22T17:15:18.799" v="105" actId="207"/>
          <ac:spMkLst>
            <pc:docMk/>
            <pc:sldMk cId="0" sldId="401"/>
            <ac:spMk id="5" creationId="{00000000-0000-0000-0000-000000000000}"/>
          </ac:spMkLst>
        </pc:spChg>
      </pc:sldChg>
      <pc:sldChg chg="modSp del mod delDesignElem">
        <pc:chgData name="Tilly" userId="28eb7356-61dc-48ef-8408-7c21dafef33f" providerId="ADAL" clId="{F63E1F15-576E-4A9A-8A94-8AE34CD7E373}" dt="2021-09-22T17:14:13.534" v="102" actId="47"/>
        <pc:sldMkLst>
          <pc:docMk/>
          <pc:sldMk cId="0" sldId="402"/>
        </pc:sldMkLst>
        <pc:spChg chg="mod">
          <ac:chgData name="Tilly" userId="28eb7356-61dc-48ef-8408-7c21dafef33f" providerId="ADAL" clId="{F63E1F15-576E-4A9A-8A94-8AE34CD7E373}" dt="2021-09-22T17:11:15.894" v="74" actId="27636"/>
          <ac:spMkLst>
            <pc:docMk/>
            <pc:sldMk cId="0" sldId="402"/>
            <ac:spMk id="3" creationId="{00000000-0000-0000-0000-000000000000}"/>
          </ac:spMkLst>
        </pc:spChg>
      </pc:sldChg>
      <pc:sldChg chg="del delDesignElem">
        <pc:chgData name="Tilly" userId="28eb7356-61dc-48ef-8408-7c21dafef33f" providerId="ADAL" clId="{F63E1F15-576E-4A9A-8A94-8AE34CD7E373}" dt="2021-09-22T17:32:48.066" v="116" actId="47"/>
        <pc:sldMkLst>
          <pc:docMk/>
          <pc:sldMk cId="0" sldId="403"/>
        </pc:sldMkLst>
      </pc:sldChg>
      <pc:sldChg chg="modSp del mod delDesignElem">
        <pc:chgData name="Tilly" userId="28eb7356-61dc-48ef-8408-7c21dafef33f" providerId="ADAL" clId="{F63E1F15-576E-4A9A-8A94-8AE34CD7E373}" dt="2021-09-22T17:32:48.066" v="116" actId="47"/>
        <pc:sldMkLst>
          <pc:docMk/>
          <pc:sldMk cId="0" sldId="405"/>
        </pc:sldMkLst>
        <pc:spChg chg="mod">
          <ac:chgData name="Tilly" userId="28eb7356-61dc-48ef-8408-7c21dafef33f" providerId="ADAL" clId="{F63E1F15-576E-4A9A-8A94-8AE34CD7E373}" dt="2021-09-22T17:14:54.034" v="103" actId="207"/>
          <ac:spMkLst>
            <pc:docMk/>
            <pc:sldMk cId="0" sldId="405"/>
            <ac:spMk id="2" creationId="{00000000-0000-0000-0000-000000000000}"/>
          </ac:spMkLst>
        </pc:spChg>
        <pc:spChg chg="mod">
          <ac:chgData name="Tilly" userId="28eb7356-61dc-48ef-8408-7c21dafef33f" providerId="ADAL" clId="{F63E1F15-576E-4A9A-8A94-8AE34CD7E373}" dt="2021-09-22T17:11:15.909" v="75" actId="27636"/>
          <ac:spMkLst>
            <pc:docMk/>
            <pc:sldMk cId="0" sldId="405"/>
            <ac:spMk id="3" creationId="{00000000-0000-0000-0000-000000000000}"/>
          </ac:spMkLst>
        </pc:spChg>
      </pc:sldChg>
      <pc:sldChg chg="del delDesignElem">
        <pc:chgData name="Tilly" userId="28eb7356-61dc-48ef-8408-7c21dafef33f" providerId="ADAL" clId="{F63E1F15-576E-4A9A-8A94-8AE34CD7E373}" dt="2021-09-22T17:32:48.066" v="116" actId="47"/>
        <pc:sldMkLst>
          <pc:docMk/>
          <pc:sldMk cId="0" sldId="407"/>
        </pc:sldMkLst>
      </pc:sldChg>
      <pc:sldChg chg="del delDesignElem">
        <pc:chgData name="Tilly" userId="28eb7356-61dc-48ef-8408-7c21dafef33f" providerId="ADAL" clId="{F63E1F15-576E-4A9A-8A94-8AE34CD7E373}" dt="2021-09-22T17:32:48.066" v="116" actId="47"/>
        <pc:sldMkLst>
          <pc:docMk/>
          <pc:sldMk cId="0" sldId="408"/>
        </pc:sldMkLst>
      </pc:sldChg>
      <pc:sldChg chg="del">
        <pc:chgData name="Tilly" userId="28eb7356-61dc-48ef-8408-7c21dafef33f" providerId="ADAL" clId="{F63E1F15-576E-4A9A-8A94-8AE34CD7E373}" dt="2021-09-22T17:32:48.066" v="116" actId="47"/>
        <pc:sldMkLst>
          <pc:docMk/>
          <pc:sldMk cId="0" sldId="409"/>
        </pc:sldMkLst>
      </pc:sldChg>
      <pc:sldChg chg="del delDesignElem">
        <pc:chgData name="Tilly" userId="28eb7356-61dc-48ef-8408-7c21dafef33f" providerId="ADAL" clId="{F63E1F15-576E-4A9A-8A94-8AE34CD7E373}" dt="2021-09-22T17:32:48.066" v="116" actId="47"/>
        <pc:sldMkLst>
          <pc:docMk/>
          <pc:sldMk cId="0" sldId="410"/>
        </pc:sldMkLst>
      </pc:sldChg>
      <pc:sldChg chg="modSp del mod delDesignElem">
        <pc:chgData name="Tilly" userId="28eb7356-61dc-48ef-8408-7c21dafef33f" providerId="ADAL" clId="{F63E1F15-576E-4A9A-8A94-8AE34CD7E373}" dt="2021-09-22T17:32:48.066" v="116" actId="47"/>
        <pc:sldMkLst>
          <pc:docMk/>
          <pc:sldMk cId="0" sldId="411"/>
        </pc:sldMkLst>
        <pc:spChg chg="mod">
          <ac:chgData name="Tilly" userId="28eb7356-61dc-48ef-8408-7c21dafef33f" providerId="ADAL" clId="{F63E1F15-576E-4A9A-8A94-8AE34CD7E373}" dt="2021-09-22T17:11:15.963" v="78" actId="27636"/>
          <ac:spMkLst>
            <pc:docMk/>
            <pc:sldMk cId="0" sldId="411"/>
            <ac:spMk id="3" creationId="{00000000-0000-0000-0000-000000000000}"/>
          </ac:spMkLst>
        </pc:spChg>
      </pc:sldChg>
      <pc:sldChg chg="del delDesignElem">
        <pc:chgData name="Tilly" userId="28eb7356-61dc-48ef-8408-7c21dafef33f" providerId="ADAL" clId="{F63E1F15-576E-4A9A-8A94-8AE34CD7E373}" dt="2021-09-22T17:32:48.066" v="116" actId="47"/>
        <pc:sldMkLst>
          <pc:docMk/>
          <pc:sldMk cId="0" sldId="414"/>
        </pc:sldMkLst>
      </pc:sldChg>
      <pc:sldChg chg="modSp del mod delDesignElem">
        <pc:chgData name="Tilly" userId="28eb7356-61dc-48ef-8408-7c21dafef33f" providerId="ADAL" clId="{F63E1F15-576E-4A9A-8A94-8AE34CD7E373}" dt="2021-09-22T17:32:48.066" v="116" actId="47"/>
        <pc:sldMkLst>
          <pc:docMk/>
          <pc:sldMk cId="0" sldId="416"/>
        </pc:sldMkLst>
        <pc:spChg chg="mod">
          <ac:chgData name="Tilly" userId="28eb7356-61dc-48ef-8408-7c21dafef33f" providerId="ADAL" clId="{F63E1F15-576E-4A9A-8A94-8AE34CD7E373}" dt="2021-09-22T17:11:15.976" v="79" actId="27636"/>
          <ac:spMkLst>
            <pc:docMk/>
            <pc:sldMk cId="0" sldId="416"/>
            <ac:spMk id="3" creationId="{00000000-0000-0000-0000-000000000000}"/>
          </ac:spMkLst>
        </pc:spChg>
      </pc:sldChg>
      <pc:sldChg chg="del delDesignElem">
        <pc:chgData name="Tilly" userId="28eb7356-61dc-48ef-8408-7c21dafef33f" providerId="ADAL" clId="{F63E1F15-576E-4A9A-8A94-8AE34CD7E373}" dt="2021-09-22T17:32:48.066" v="116" actId="47"/>
        <pc:sldMkLst>
          <pc:docMk/>
          <pc:sldMk cId="0" sldId="418"/>
        </pc:sldMkLst>
      </pc:sldChg>
      <pc:sldChg chg="del delDesignElem">
        <pc:chgData name="Tilly" userId="28eb7356-61dc-48ef-8408-7c21dafef33f" providerId="ADAL" clId="{F63E1F15-576E-4A9A-8A94-8AE34CD7E373}" dt="2021-09-22T17:12:59.725" v="100" actId="47"/>
        <pc:sldMkLst>
          <pc:docMk/>
          <pc:sldMk cId="0" sldId="423"/>
        </pc:sldMkLst>
      </pc:sldChg>
      <pc:sldChg chg="modSp del mod">
        <pc:chgData name="Tilly" userId="28eb7356-61dc-48ef-8408-7c21dafef33f" providerId="ADAL" clId="{F63E1F15-576E-4A9A-8A94-8AE34CD7E373}" dt="2021-09-22T17:32:48.066" v="116" actId="47"/>
        <pc:sldMkLst>
          <pc:docMk/>
          <pc:sldMk cId="0" sldId="428"/>
        </pc:sldMkLst>
        <pc:spChg chg="mod">
          <ac:chgData name="Tilly" userId="28eb7356-61dc-48ef-8408-7c21dafef33f" providerId="ADAL" clId="{F63E1F15-576E-4A9A-8A94-8AE34CD7E373}" dt="2021-09-22T17:11:16.079" v="83" actId="27636"/>
          <ac:spMkLst>
            <pc:docMk/>
            <pc:sldMk cId="0" sldId="428"/>
            <ac:spMk id="3" creationId="{00000000-0000-0000-0000-000000000000}"/>
          </ac:spMkLst>
        </pc:spChg>
      </pc:sldChg>
      <pc:sldChg chg="del delDesignElem">
        <pc:chgData name="Tilly" userId="28eb7356-61dc-48ef-8408-7c21dafef33f" providerId="ADAL" clId="{F63E1F15-576E-4A9A-8A94-8AE34CD7E373}" dt="2021-09-22T17:32:48.066" v="116" actId="47"/>
        <pc:sldMkLst>
          <pc:docMk/>
          <pc:sldMk cId="0" sldId="436"/>
        </pc:sldMkLst>
      </pc:sldChg>
      <pc:sldChg chg="del delDesignElem">
        <pc:chgData name="Tilly" userId="28eb7356-61dc-48ef-8408-7c21dafef33f" providerId="ADAL" clId="{F63E1F15-576E-4A9A-8A94-8AE34CD7E373}" dt="2021-09-22T17:32:48.066" v="116" actId="47"/>
        <pc:sldMkLst>
          <pc:docMk/>
          <pc:sldMk cId="0" sldId="438"/>
        </pc:sldMkLst>
      </pc:sldChg>
      <pc:sldChg chg="del delDesignElem">
        <pc:chgData name="Tilly" userId="28eb7356-61dc-48ef-8408-7c21dafef33f" providerId="ADAL" clId="{F63E1F15-576E-4A9A-8A94-8AE34CD7E373}" dt="2021-09-22T17:32:48.066" v="116" actId="47"/>
        <pc:sldMkLst>
          <pc:docMk/>
          <pc:sldMk cId="0" sldId="439"/>
        </pc:sldMkLst>
      </pc:sldChg>
      <pc:sldChg chg="del delDesignElem">
        <pc:chgData name="Tilly" userId="28eb7356-61dc-48ef-8408-7c21dafef33f" providerId="ADAL" clId="{F63E1F15-576E-4A9A-8A94-8AE34CD7E373}" dt="2021-09-22T17:32:48.066" v="116" actId="47"/>
        <pc:sldMkLst>
          <pc:docMk/>
          <pc:sldMk cId="0" sldId="441"/>
        </pc:sldMkLst>
      </pc:sldChg>
      <pc:sldChg chg="del delDesignElem">
        <pc:chgData name="Tilly" userId="28eb7356-61dc-48ef-8408-7c21dafef33f" providerId="ADAL" clId="{F63E1F15-576E-4A9A-8A94-8AE34CD7E373}" dt="2021-09-22T17:32:48.066" v="116" actId="47"/>
        <pc:sldMkLst>
          <pc:docMk/>
          <pc:sldMk cId="0" sldId="442"/>
        </pc:sldMkLst>
      </pc:sldChg>
      <pc:sldChg chg="del delDesignElem">
        <pc:chgData name="Tilly" userId="28eb7356-61dc-48ef-8408-7c21dafef33f" providerId="ADAL" clId="{F63E1F15-576E-4A9A-8A94-8AE34CD7E373}" dt="2021-09-22T17:32:48.066" v="116" actId="47"/>
        <pc:sldMkLst>
          <pc:docMk/>
          <pc:sldMk cId="0" sldId="443"/>
        </pc:sldMkLst>
      </pc:sldChg>
      <pc:sldChg chg="del delDesignElem">
        <pc:chgData name="Tilly" userId="28eb7356-61dc-48ef-8408-7c21dafef33f" providerId="ADAL" clId="{F63E1F15-576E-4A9A-8A94-8AE34CD7E373}" dt="2021-09-22T17:32:48.066" v="116" actId="47"/>
        <pc:sldMkLst>
          <pc:docMk/>
          <pc:sldMk cId="0" sldId="444"/>
        </pc:sldMkLst>
      </pc:sldChg>
      <pc:sldChg chg="del delDesignElem">
        <pc:chgData name="Tilly" userId="28eb7356-61dc-48ef-8408-7c21dafef33f" providerId="ADAL" clId="{F63E1F15-576E-4A9A-8A94-8AE34CD7E373}" dt="2021-09-22T17:32:48.066" v="116" actId="47"/>
        <pc:sldMkLst>
          <pc:docMk/>
          <pc:sldMk cId="0" sldId="445"/>
        </pc:sldMkLst>
      </pc:sldChg>
      <pc:sldChg chg="del delDesignElem">
        <pc:chgData name="Tilly" userId="28eb7356-61dc-48ef-8408-7c21dafef33f" providerId="ADAL" clId="{F63E1F15-576E-4A9A-8A94-8AE34CD7E373}" dt="2021-09-22T17:32:48.066" v="116" actId="47"/>
        <pc:sldMkLst>
          <pc:docMk/>
          <pc:sldMk cId="0" sldId="446"/>
        </pc:sldMkLst>
      </pc:sldChg>
      <pc:sldChg chg="modSp del mod delDesignElem">
        <pc:chgData name="Tilly" userId="28eb7356-61dc-48ef-8408-7c21dafef33f" providerId="ADAL" clId="{F63E1F15-576E-4A9A-8A94-8AE34CD7E373}" dt="2021-09-22T17:32:48.066" v="116" actId="47"/>
        <pc:sldMkLst>
          <pc:docMk/>
          <pc:sldMk cId="0" sldId="448"/>
        </pc:sldMkLst>
        <pc:spChg chg="mod">
          <ac:chgData name="Tilly" userId="28eb7356-61dc-48ef-8408-7c21dafef33f" providerId="ADAL" clId="{F63E1F15-576E-4A9A-8A94-8AE34CD7E373}" dt="2021-09-22T17:18:05.113" v="109" actId="207"/>
          <ac:spMkLst>
            <pc:docMk/>
            <pc:sldMk cId="0" sldId="448"/>
            <ac:spMk id="2" creationId="{00000000-0000-0000-0000-000000000000}"/>
          </ac:spMkLst>
        </pc:spChg>
        <pc:spChg chg="mod">
          <ac:chgData name="Tilly" userId="28eb7356-61dc-48ef-8408-7c21dafef33f" providerId="ADAL" clId="{F63E1F15-576E-4A9A-8A94-8AE34CD7E373}" dt="2021-09-22T17:11:15.999" v="80" actId="27636"/>
          <ac:spMkLst>
            <pc:docMk/>
            <pc:sldMk cId="0" sldId="448"/>
            <ac:spMk id="3" creationId="{00000000-0000-0000-0000-000000000000}"/>
          </ac:spMkLst>
        </pc:spChg>
      </pc:sldChg>
      <pc:sldChg chg="modSp del mod delDesignElem">
        <pc:chgData name="Tilly" userId="28eb7356-61dc-48ef-8408-7c21dafef33f" providerId="ADAL" clId="{F63E1F15-576E-4A9A-8A94-8AE34CD7E373}" dt="2021-09-22T17:32:48.066" v="116" actId="47"/>
        <pc:sldMkLst>
          <pc:docMk/>
          <pc:sldMk cId="0" sldId="456"/>
        </pc:sldMkLst>
        <pc:spChg chg="mod">
          <ac:chgData name="Tilly" userId="28eb7356-61dc-48ef-8408-7c21dafef33f" providerId="ADAL" clId="{F63E1F15-576E-4A9A-8A94-8AE34CD7E373}" dt="2021-09-22T17:11:16.011" v="81" actId="27636"/>
          <ac:spMkLst>
            <pc:docMk/>
            <pc:sldMk cId="0" sldId="456"/>
            <ac:spMk id="3" creationId="{00000000-0000-0000-0000-000000000000}"/>
          </ac:spMkLst>
        </pc:spChg>
      </pc:sldChg>
      <pc:sldChg chg="del delDesignElem">
        <pc:chgData name="Tilly" userId="28eb7356-61dc-48ef-8408-7c21dafef33f" providerId="ADAL" clId="{F63E1F15-576E-4A9A-8A94-8AE34CD7E373}" dt="2021-09-22T17:32:48.066" v="116" actId="47"/>
        <pc:sldMkLst>
          <pc:docMk/>
          <pc:sldMk cId="0" sldId="458"/>
        </pc:sldMkLst>
      </pc:sldChg>
      <pc:sldChg chg="modSp del mod delDesignElem">
        <pc:chgData name="Tilly" userId="28eb7356-61dc-48ef-8408-7c21dafef33f" providerId="ADAL" clId="{F63E1F15-576E-4A9A-8A94-8AE34CD7E373}" dt="2021-09-22T17:32:48.066" v="116" actId="47"/>
        <pc:sldMkLst>
          <pc:docMk/>
          <pc:sldMk cId="0" sldId="460"/>
        </pc:sldMkLst>
        <pc:spChg chg="mod">
          <ac:chgData name="Tilly" userId="28eb7356-61dc-48ef-8408-7c21dafef33f" providerId="ADAL" clId="{F63E1F15-576E-4A9A-8A94-8AE34CD7E373}" dt="2021-09-22T17:19:02.990" v="111" actId="207"/>
          <ac:spMkLst>
            <pc:docMk/>
            <pc:sldMk cId="0" sldId="460"/>
            <ac:spMk id="2" creationId="{00000000-0000-0000-0000-000000000000}"/>
          </ac:spMkLst>
        </pc:spChg>
        <pc:spChg chg="mod">
          <ac:chgData name="Tilly" userId="28eb7356-61dc-48ef-8408-7c21dafef33f" providerId="ADAL" clId="{F63E1F15-576E-4A9A-8A94-8AE34CD7E373}" dt="2021-09-22T17:11:53.276" v="93" actId="27636"/>
          <ac:spMkLst>
            <pc:docMk/>
            <pc:sldMk cId="0" sldId="460"/>
            <ac:spMk id="3" creationId="{00000000-0000-0000-0000-000000000000}"/>
          </ac:spMkLst>
        </pc:spChg>
      </pc:sldChg>
      <pc:sldChg chg="del">
        <pc:chgData name="Tilly" userId="28eb7356-61dc-48ef-8408-7c21dafef33f" providerId="ADAL" clId="{F63E1F15-576E-4A9A-8A94-8AE34CD7E373}" dt="2021-09-22T17:32:48.066" v="116" actId="47"/>
        <pc:sldMkLst>
          <pc:docMk/>
          <pc:sldMk cId="0" sldId="461"/>
        </pc:sldMkLst>
      </pc:sldChg>
      <pc:sldChg chg="del delDesignElem">
        <pc:chgData name="Tilly" userId="28eb7356-61dc-48ef-8408-7c21dafef33f" providerId="ADAL" clId="{F63E1F15-576E-4A9A-8A94-8AE34CD7E373}" dt="2021-09-22T17:32:48.066" v="116" actId="47"/>
        <pc:sldMkLst>
          <pc:docMk/>
          <pc:sldMk cId="0" sldId="465"/>
        </pc:sldMkLst>
      </pc:sldChg>
      <pc:sldChg chg="modSp del mod delDesignElem">
        <pc:chgData name="Tilly" userId="28eb7356-61dc-48ef-8408-7c21dafef33f" providerId="ADAL" clId="{F63E1F15-576E-4A9A-8A94-8AE34CD7E373}" dt="2021-09-22T17:32:48.066" v="116" actId="47"/>
        <pc:sldMkLst>
          <pc:docMk/>
          <pc:sldMk cId="0" sldId="466"/>
        </pc:sldMkLst>
        <pc:spChg chg="mod">
          <ac:chgData name="Tilly" userId="28eb7356-61dc-48ef-8408-7c21dafef33f" providerId="ADAL" clId="{F63E1F15-576E-4A9A-8A94-8AE34CD7E373}" dt="2021-09-22T17:19:25.181" v="112" actId="207"/>
          <ac:spMkLst>
            <pc:docMk/>
            <pc:sldMk cId="0" sldId="466"/>
            <ac:spMk id="2" creationId="{00000000-0000-0000-0000-000000000000}"/>
          </ac:spMkLst>
        </pc:spChg>
      </pc:sldChg>
      <pc:sldChg chg="del delDesignElem">
        <pc:chgData name="Tilly" userId="28eb7356-61dc-48ef-8408-7c21dafef33f" providerId="ADAL" clId="{F63E1F15-576E-4A9A-8A94-8AE34CD7E373}" dt="2021-09-22T17:32:48.066" v="116" actId="47"/>
        <pc:sldMkLst>
          <pc:docMk/>
          <pc:sldMk cId="0" sldId="467"/>
        </pc:sldMkLst>
      </pc:sldChg>
      <pc:sldChg chg="del delDesignElem">
        <pc:chgData name="Tilly" userId="28eb7356-61dc-48ef-8408-7c21dafef33f" providerId="ADAL" clId="{F63E1F15-576E-4A9A-8A94-8AE34CD7E373}" dt="2021-09-22T17:32:48.066" v="116" actId="47"/>
        <pc:sldMkLst>
          <pc:docMk/>
          <pc:sldMk cId="0" sldId="468"/>
        </pc:sldMkLst>
      </pc:sldChg>
      <pc:sldChg chg="del delDesignElem">
        <pc:chgData name="Tilly" userId="28eb7356-61dc-48ef-8408-7c21dafef33f" providerId="ADAL" clId="{F63E1F15-576E-4A9A-8A94-8AE34CD7E373}" dt="2021-09-22T17:32:48.066" v="116" actId="47"/>
        <pc:sldMkLst>
          <pc:docMk/>
          <pc:sldMk cId="0" sldId="471"/>
        </pc:sldMkLst>
      </pc:sldChg>
      <pc:sldChg chg="del delDesignElem">
        <pc:chgData name="Tilly" userId="28eb7356-61dc-48ef-8408-7c21dafef33f" providerId="ADAL" clId="{F63E1F15-576E-4A9A-8A94-8AE34CD7E373}" dt="2021-09-22T17:32:48.066" v="116" actId="47"/>
        <pc:sldMkLst>
          <pc:docMk/>
          <pc:sldMk cId="0" sldId="474"/>
        </pc:sldMkLst>
      </pc:sldChg>
      <pc:sldChg chg="del delDesignElem">
        <pc:chgData name="Tilly" userId="28eb7356-61dc-48ef-8408-7c21dafef33f" providerId="ADAL" clId="{F63E1F15-576E-4A9A-8A94-8AE34CD7E373}" dt="2021-09-22T17:32:48.066" v="116" actId="47"/>
        <pc:sldMkLst>
          <pc:docMk/>
          <pc:sldMk cId="0" sldId="475"/>
        </pc:sldMkLst>
      </pc:sldChg>
      <pc:sldChg chg="del delDesignElem">
        <pc:chgData name="Tilly" userId="28eb7356-61dc-48ef-8408-7c21dafef33f" providerId="ADAL" clId="{F63E1F15-576E-4A9A-8A94-8AE34CD7E373}" dt="2021-09-22T17:32:48.066" v="116" actId="47"/>
        <pc:sldMkLst>
          <pc:docMk/>
          <pc:sldMk cId="0" sldId="477"/>
        </pc:sldMkLst>
      </pc:sldChg>
      <pc:sldChg chg="del delDesignElem">
        <pc:chgData name="Tilly" userId="28eb7356-61dc-48ef-8408-7c21dafef33f" providerId="ADAL" clId="{F63E1F15-576E-4A9A-8A94-8AE34CD7E373}" dt="2021-09-22T17:32:48.066" v="116" actId="47"/>
        <pc:sldMkLst>
          <pc:docMk/>
          <pc:sldMk cId="0" sldId="478"/>
        </pc:sldMkLst>
      </pc:sldChg>
      <pc:sldChg chg="del">
        <pc:chgData name="Tilly" userId="28eb7356-61dc-48ef-8408-7c21dafef33f" providerId="ADAL" clId="{F63E1F15-576E-4A9A-8A94-8AE34CD7E373}" dt="2021-09-22T17:32:48.066" v="116" actId="47"/>
        <pc:sldMkLst>
          <pc:docMk/>
          <pc:sldMk cId="263025150" sldId="480"/>
        </pc:sldMkLst>
      </pc:sldChg>
      <pc:sldChg chg="del delDesignElem">
        <pc:chgData name="Tilly" userId="28eb7356-61dc-48ef-8408-7c21dafef33f" providerId="ADAL" clId="{F63E1F15-576E-4A9A-8A94-8AE34CD7E373}" dt="2021-09-22T17:32:48.066" v="116" actId="47"/>
        <pc:sldMkLst>
          <pc:docMk/>
          <pc:sldMk cId="0" sldId="481"/>
        </pc:sldMkLst>
      </pc:sldChg>
      <pc:sldChg chg="del delDesignElem">
        <pc:chgData name="Tilly" userId="28eb7356-61dc-48ef-8408-7c21dafef33f" providerId="ADAL" clId="{F63E1F15-576E-4A9A-8A94-8AE34CD7E373}" dt="2021-09-22T17:32:48.066" v="116" actId="47"/>
        <pc:sldMkLst>
          <pc:docMk/>
          <pc:sldMk cId="486253940" sldId="484"/>
        </pc:sldMkLst>
      </pc:sldChg>
      <pc:sldChg chg="modSp del mod delDesignElem">
        <pc:chgData name="Tilly" userId="28eb7356-61dc-48ef-8408-7c21dafef33f" providerId="ADAL" clId="{F63E1F15-576E-4A9A-8A94-8AE34CD7E373}" dt="2021-09-22T17:32:48.066" v="116" actId="47"/>
        <pc:sldMkLst>
          <pc:docMk/>
          <pc:sldMk cId="1722810936" sldId="485"/>
        </pc:sldMkLst>
        <pc:spChg chg="mod">
          <ac:chgData name="Tilly" userId="28eb7356-61dc-48ef-8408-7c21dafef33f" providerId="ADAL" clId="{F63E1F15-576E-4A9A-8A94-8AE34CD7E373}" dt="2021-09-22T17:11:53.364" v="96" actId="27636"/>
          <ac:spMkLst>
            <pc:docMk/>
            <pc:sldMk cId="1722810936" sldId="485"/>
            <ac:spMk id="3" creationId="{00000000-0000-0000-0000-000000000000}"/>
          </ac:spMkLst>
        </pc:spChg>
      </pc:sldChg>
      <pc:sldChg chg="modSp del mod delDesignElem">
        <pc:chgData name="Tilly" userId="28eb7356-61dc-48ef-8408-7c21dafef33f" providerId="ADAL" clId="{F63E1F15-576E-4A9A-8A94-8AE34CD7E373}" dt="2021-09-22T17:32:48.066" v="116" actId="47"/>
        <pc:sldMkLst>
          <pc:docMk/>
          <pc:sldMk cId="84741071" sldId="503"/>
        </pc:sldMkLst>
        <pc:spChg chg="mod">
          <ac:chgData name="Tilly" userId="28eb7356-61dc-48ef-8408-7c21dafef33f" providerId="ADAL" clId="{F63E1F15-576E-4A9A-8A94-8AE34CD7E373}" dt="2021-09-22T17:11:16.268" v="88" actId="27636"/>
          <ac:spMkLst>
            <pc:docMk/>
            <pc:sldMk cId="84741071" sldId="503"/>
            <ac:spMk id="3" creationId="{00000000-0000-0000-0000-000000000000}"/>
          </ac:spMkLst>
        </pc:spChg>
      </pc:sldChg>
      <pc:sldChg chg="modSp del mod delDesignElem">
        <pc:chgData name="Tilly" userId="28eb7356-61dc-48ef-8408-7c21dafef33f" providerId="ADAL" clId="{F63E1F15-576E-4A9A-8A94-8AE34CD7E373}" dt="2021-09-22T17:32:48.066" v="116" actId="47"/>
        <pc:sldMkLst>
          <pc:docMk/>
          <pc:sldMk cId="0" sldId="515"/>
        </pc:sldMkLst>
        <pc:spChg chg="mod">
          <ac:chgData name="Tilly" userId="28eb7356-61dc-48ef-8408-7c21dafef33f" providerId="ADAL" clId="{F63E1F15-576E-4A9A-8A94-8AE34CD7E373}" dt="2021-09-22T17:15:05.654" v="104" actId="207"/>
          <ac:spMkLst>
            <pc:docMk/>
            <pc:sldMk cId="0" sldId="515"/>
            <ac:spMk id="2" creationId="{00000000-0000-0000-0000-000000000000}"/>
          </ac:spMkLst>
        </pc:spChg>
      </pc:sldChg>
      <pc:sldChg chg="del delDesignElem">
        <pc:chgData name="Tilly" userId="28eb7356-61dc-48ef-8408-7c21dafef33f" providerId="ADAL" clId="{F63E1F15-576E-4A9A-8A94-8AE34CD7E373}" dt="2021-09-22T17:32:48.066" v="116" actId="47"/>
        <pc:sldMkLst>
          <pc:docMk/>
          <pc:sldMk cId="2283352685" sldId="517"/>
        </pc:sldMkLst>
      </pc:sldChg>
      <pc:sldChg chg="del delDesignElem">
        <pc:chgData name="Tilly" userId="28eb7356-61dc-48ef-8408-7c21dafef33f" providerId="ADAL" clId="{F63E1F15-576E-4A9A-8A94-8AE34CD7E373}" dt="2021-09-22T17:32:48.066" v="116" actId="47"/>
        <pc:sldMkLst>
          <pc:docMk/>
          <pc:sldMk cId="2710878523" sldId="518"/>
        </pc:sldMkLst>
      </pc:sldChg>
      <pc:sldChg chg="del delDesignElem">
        <pc:chgData name="Tilly" userId="28eb7356-61dc-48ef-8408-7c21dafef33f" providerId="ADAL" clId="{F63E1F15-576E-4A9A-8A94-8AE34CD7E373}" dt="2021-09-22T17:32:48.066" v="116" actId="47"/>
        <pc:sldMkLst>
          <pc:docMk/>
          <pc:sldMk cId="0" sldId="526"/>
        </pc:sldMkLst>
      </pc:sldChg>
      <pc:sldChg chg="modSp del mod delDesignElem">
        <pc:chgData name="Tilly" userId="28eb7356-61dc-48ef-8408-7c21dafef33f" providerId="ADAL" clId="{F63E1F15-576E-4A9A-8A94-8AE34CD7E373}" dt="2021-09-22T17:32:48.066" v="116" actId="47"/>
        <pc:sldMkLst>
          <pc:docMk/>
          <pc:sldMk cId="0" sldId="527"/>
        </pc:sldMkLst>
        <pc:spChg chg="mod">
          <ac:chgData name="Tilly" userId="28eb7356-61dc-48ef-8408-7c21dafef33f" providerId="ADAL" clId="{F63E1F15-576E-4A9A-8A94-8AE34CD7E373}" dt="2021-09-22T17:11:53.380" v="97" actId="27636"/>
          <ac:spMkLst>
            <pc:docMk/>
            <pc:sldMk cId="0" sldId="527"/>
            <ac:spMk id="3" creationId="{00000000-0000-0000-0000-000000000000}"/>
          </ac:spMkLst>
        </pc:spChg>
      </pc:sldChg>
      <pc:sldChg chg="del delDesignElem">
        <pc:chgData name="Tilly" userId="28eb7356-61dc-48ef-8408-7c21dafef33f" providerId="ADAL" clId="{F63E1F15-576E-4A9A-8A94-8AE34CD7E373}" dt="2021-09-22T17:32:48.066" v="116" actId="47"/>
        <pc:sldMkLst>
          <pc:docMk/>
          <pc:sldMk cId="0" sldId="529"/>
        </pc:sldMkLst>
      </pc:sldChg>
      <pc:sldChg chg="del delDesignElem">
        <pc:chgData name="Tilly" userId="28eb7356-61dc-48ef-8408-7c21dafef33f" providerId="ADAL" clId="{F63E1F15-576E-4A9A-8A94-8AE34CD7E373}" dt="2021-09-22T17:32:48.066" v="116" actId="47"/>
        <pc:sldMkLst>
          <pc:docMk/>
          <pc:sldMk cId="0" sldId="530"/>
        </pc:sldMkLst>
      </pc:sldChg>
      <pc:sldChg chg="del delDesignElem">
        <pc:chgData name="Tilly" userId="28eb7356-61dc-48ef-8408-7c21dafef33f" providerId="ADAL" clId="{F63E1F15-576E-4A9A-8A94-8AE34CD7E373}" dt="2021-09-22T17:32:48.066" v="116" actId="47"/>
        <pc:sldMkLst>
          <pc:docMk/>
          <pc:sldMk cId="0" sldId="531"/>
        </pc:sldMkLst>
      </pc:sldChg>
      <pc:sldChg chg="modSp del mod delDesignElem">
        <pc:chgData name="Tilly" userId="28eb7356-61dc-48ef-8408-7c21dafef33f" providerId="ADAL" clId="{F63E1F15-576E-4A9A-8A94-8AE34CD7E373}" dt="2021-09-22T17:32:48.066" v="116" actId="47"/>
        <pc:sldMkLst>
          <pc:docMk/>
          <pc:sldMk cId="0" sldId="532"/>
        </pc:sldMkLst>
        <pc:spChg chg="mod">
          <ac:chgData name="Tilly" userId="28eb7356-61dc-48ef-8408-7c21dafef33f" providerId="ADAL" clId="{F63E1F15-576E-4A9A-8A94-8AE34CD7E373}" dt="2021-09-22T17:18:44.238" v="110" actId="207"/>
          <ac:spMkLst>
            <pc:docMk/>
            <pc:sldMk cId="0" sldId="532"/>
            <ac:spMk id="5" creationId="{00000000-0000-0000-0000-000000000000}"/>
          </ac:spMkLst>
        </pc:spChg>
      </pc:sldChg>
      <pc:sldChg chg="del delDesignElem">
        <pc:chgData name="Tilly" userId="28eb7356-61dc-48ef-8408-7c21dafef33f" providerId="ADAL" clId="{F63E1F15-576E-4A9A-8A94-8AE34CD7E373}" dt="2021-09-22T17:32:48.066" v="116" actId="47"/>
        <pc:sldMkLst>
          <pc:docMk/>
          <pc:sldMk cId="0" sldId="535"/>
        </pc:sldMkLst>
      </pc:sldChg>
      <pc:sldChg chg="del delDesignElem">
        <pc:chgData name="Tilly" userId="28eb7356-61dc-48ef-8408-7c21dafef33f" providerId="ADAL" clId="{F63E1F15-576E-4A9A-8A94-8AE34CD7E373}" dt="2021-09-22T17:32:48.066" v="116" actId="47"/>
        <pc:sldMkLst>
          <pc:docMk/>
          <pc:sldMk cId="0" sldId="537"/>
        </pc:sldMkLst>
      </pc:sldChg>
      <pc:sldChg chg="modSp del mod delDesignElem">
        <pc:chgData name="Tilly" userId="28eb7356-61dc-48ef-8408-7c21dafef33f" providerId="ADAL" clId="{F63E1F15-576E-4A9A-8A94-8AE34CD7E373}" dt="2021-09-22T17:32:48.066" v="116" actId="47"/>
        <pc:sldMkLst>
          <pc:docMk/>
          <pc:sldMk cId="0" sldId="538"/>
        </pc:sldMkLst>
        <pc:spChg chg="mod">
          <ac:chgData name="Tilly" userId="28eb7356-61dc-48ef-8408-7c21dafef33f" providerId="ADAL" clId="{F63E1F15-576E-4A9A-8A94-8AE34CD7E373}" dt="2021-09-22T17:19:32.015" v="113" actId="207"/>
          <ac:spMkLst>
            <pc:docMk/>
            <pc:sldMk cId="0" sldId="538"/>
            <ac:spMk id="2" creationId="{00000000-0000-0000-0000-000000000000}"/>
          </ac:spMkLst>
        </pc:spChg>
      </pc:sldChg>
      <pc:sldChg chg="modSp del mod delDesignElem">
        <pc:chgData name="Tilly" userId="28eb7356-61dc-48ef-8408-7c21dafef33f" providerId="ADAL" clId="{F63E1F15-576E-4A9A-8A94-8AE34CD7E373}" dt="2021-09-22T17:32:48.066" v="116" actId="47"/>
        <pc:sldMkLst>
          <pc:docMk/>
          <pc:sldMk cId="0" sldId="539"/>
        </pc:sldMkLst>
        <pc:spChg chg="mod">
          <ac:chgData name="Tilly" userId="28eb7356-61dc-48ef-8408-7c21dafef33f" providerId="ADAL" clId="{F63E1F15-576E-4A9A-8A94-8AE34CD7E373}" dt="2021-09-22T17:11:16.096" v="84" actId="27636"/>
          <ac:spMkLst>
            <pc:docMk/>
            <pc:sldMk cId="0" sldId="539"/>
            <ac:spMk id="6" creationId="{00000000-0000-0000-0000-000000000000}"/>
          </ac:spMkLst>
        </pc:spChg>
      </pc:sldChg>
      <pc:sldChg chg="modSp del mod delDesignElem">
        <pc:chgData name="Tilly" userId="28eb7356-61dc-48ef-8408-7c21dafef33f" providerId="ADAL" clId="{F63E1F15-576E-4A9A-8A94-8AE34CD7E373}" dt="2021-09-22T17:32:48.066" v="116" actId="47"/>
        <pc:sldMkLst>
          <pc:docMk/>
          <pc:sldMk cId="0" sldId="540"/>
        </pc:sldMkLst>
        <pc:spChg chg="mod">
          <ac:chgData name="Tilly" userId="28eb7356-61dc-48ef-8408-7c21dafef33f" providerId="ADAL" clId="{F63E1F15-576E-4A9A-8A94-8AE34CD7E373}" dt="2021-09-22T17:19:54.358" v="115" actId="207"/>
          <ac:spMkLst>
            <pc:docMk/>
            <pc:sldMk cId="0" sldId="540"/>
            <ac:spMk id="2" creationId="{00000000-0000-0000-0000-000000000000}"/>
          </ac:spMkLst>
        </pc:spChg>
      </pc:sldChg>
      <pc:sldChg chg="del delDesignElem">
        <pc:chgData name="Tilly" userId="28eb7356-61dc-48ef-8408-7c21dafef33f" providerId="ADAL" clId="{F63E1F15-576E-4A9A-8A94-8AE34CD7E373}" dt="2021-09-22T17:32:48.066" v="116" actId="47"/>
        <pc:sldMkLst>
          <pc:docMk/>
          <pc:sldMk cId="0" sldId="541"/>
        </pc:sldMkLst>
      </pc:sldChg>
      <pc:sldChg chg="del delDesignElem">
        <pc:chgData name="Tilly" userId="28eb7356-61dc-48ef-8408-7c21dafef33f" providerId="ADAL" clId="{F63E1F15-576E-4A9A-8A94-8AE34CD7E373}" dt="2021-09-22T17:32:48.066" v="116" actId="47"/>
        <pc:sldMkLst>
          <pc:docMk/>
          <pc:sldMk cId="0" sldId="542"/>
        </pc:sldMkLst>
      </pc:sldChg>
      <pc:sldChg chg="modSp del mod delDesignElem">
        <pc:chgData name="Tilly" userId="28eb7356-61dc-48ef-8408-7c21dafef33f" providerId="ADAL" clId="{F63E1F15-576E-4A9A-8A94-8AE34CD7E373}" dt="2021-09-22T17:32:48.066" v="116" actId="47"/>
        <pc:sldMkLst>
          <pc:docMk/>
          <pc:sldMk cId="0" sldId="543"/>
        </pc:sldMkLst>
        <pc:spChg chg="mod">
          <ac:chgData name="Tilly" userId="28eb7356-61dc-48ef-8408-7c21dafef33f" providerId="ADAL" clId="{F63E1F15-576E-4A9A-8A94-8AE34CD7E373}" dt="2021-09-22T17:19:39.966" v="114" actId="207"/>
          <ac:spMkLst>
            <pc:docMk/>
            <pc:sldMk cId="0" sldId="543"/>
            <ac:spMk id="2" creationId="{00000000-0000-0000-0000-000000000000}"/>
          </ac:spMkLst>
        </pc:spChg>
      </pc:sldChg>
      <pc:sldChg chg="modSp del mod delDesignElem">
        <pc:chgData name="Tilly" userId="28eb7356-61dc-48ef-8408-7c21dafef33f" providerId="ADAL" clId="{F63E1F15-576E-4A9A-8A94-8AE34CD7E373}" dt="2021-09-22T17:32:48.066" v="116" actId="47"/>
        <pc:sldMkLst>
          <pc:docMk/>
          <pc:sldMk cId="0" sldId="544"/>
        </pc:sldMkLst>
        <pc:spChg chg="mod">
          <ac:chgData name="Tilly" userId="28eb7356-61dc-48ef-8408-7c21dafef33f" providerId="ADAL" clId="{F63E1F15-576E-4A9A-8A94-8AE34CD7E373}" dt="2021-09-22T17:11:16.065" v="82" actId="27636"/>
          <ac:spMkLst>
            <pc:docMk/>
            <pc:sldMk cId="0" sldId="544"/>
            <ac:spMk id="3" creationId="{00000000-0000-0000-0000-000000000000}"/>
          </ac:spMkLst>
        </pc:spChg>
      </pc:sldChg>
      <pc:sldChg chg="modSp del mod delDesignElem">
        <pc:chgData name="Tilly" userId="28eb7356-61dc-48ef-8408-7c21dafef33f" providerId="ADAL" clId="{F63E1F15-576E-4A9A-8A94-8AE34CD7E373}" dt="2021-09-22T17:32:48.066" v="116" actId="47"/>
        <pc:sldMkLst>
          <pc:docMk/>
          <pc:sldMk cId="0" sldId="545"/>
        </pc:sldMkLst>
        <pc:spChg chg="mod">
          <ac:chgData name="Tilly" userId="28eb7356-61dc-48ef-8408-7c21dafef33f" providerId="ADAL" clId="{F63E1F15-576E-4A9A-8A94-8AE34CD7E373}" dt="2021-09-22T17:11:53.332" v="95" actId="27636"/>
          <ac:spMkLst>
            <pc:docMk/>
            <pc:sldMk cId="0" sldId="545"/>
            <ac:spMk id="2" creationId="{00000000-0000-0000-0000-000000000000}"/>
          </ac:spMkLst>
        </pc:spChg>
        <pc:spChg chg="mod">
          <ac:chgData name="Tilly" userId="28eb7356-61dc-48ef-8408-7c21dafef33f" providerId="ADAL" clId="{F63E1F15-576E-4A9A-8A94-8AE34CD7E373}" dt="2021-09-22T17:11:53.324" v="94" actId="27636"/>
          <ac:spMkLst>
            <pc:docMk/>
            <pc:sldMk cId="0" sldId="545"/>
            <ac:spMk id="3" creationId="{00000000-0000-0000-0000-000000000000}"/>
          </ac:spMkLst>
        </pc:spChg>
      </pc:sldChg>
      <pc:sldChg chg="del delDesignElem">
        <pc:chgData name="Tilly" userId="28eb7356-61dc-48ef-8408-7c21dafef33f" providerId="ADAL" clId="{F63E1F15-576E-4A9A-8A94-8AE34CD7E373}" dt="2021-09-22T17:32:48.066" v="116" actId="47"/>
        <pc:sldMkLst>
          <pc:docMk/>
          <pc:sldMk cId="0" sldId="547"/>
        </pc:sldMkLst>
      </pc:sldChg>
      <pc:sldChg chg="modSp del mod delDesignElem">
        <pc:chgData name="Tilly" userId="28eb7356-61dc-48ef-8408-7c21dafef33f" providerId="ADAL" clId="{F63E1F15-576E-4A9A-8A94-8AE34CD7E373}" dt="2021-09-22T17:32:48.066" v="116" actId="47"/>
        <pc:sldMkLst>
          <pc:docMk/>
          <pc:sldMk cId="0" sldId="548"/>
        </pc:sldMkLst>
        <pc:spChg chg="mod">
          <ac:chgData name="Tilly" userId="28eb7356-61dc-48ef-8408-7c21dafef33f" providerId="ADAL" clId="{F63E1F15-576E-4A9A-8A94-8AE34CD7E373}" dt="2021-09-22T17:11:16.201" v="85" actId="27636"/>
          <ac:spMkLst>
            <pc:docMk/>
            <pc:sldMk cId="0" sldId="548"/>
            <ac:spMk id="3" creationId="{00000000-0000-0000-0000-000000000000}"/>
          </ac:spMkLst>
        </pc:spChg>
      </pc:sldChg>
      <pc:sldChg chg="del delDesignElem">
        <pc:chgData name="Tilly" userId="28eb7356-61dc-48ef-8408-7c21dafef33f" providerId="ADAL" clId="{F63E1F15-576E-4A9A-8A94-8AE34CD7E373}" dt="2021-09-22T17:32:48.066" v="116" actId="47"/>
        <pc:sldMkLst>
          <pc:docMk/>
          <pc:sldMk cId="1832956497" sldId="550"/>
        </pc:sldMkLst>
      </pc:sldChg>
      <pc:sldMasterChg chg="del delSldLayout">
        <pc:chgData name="Tilly" userId="28eb7356-61dc-48ef-8408-7c21dafef33f" providerId="ADAL" clId="{F63E1F15-576E-4A9A-8A94-8AE34CD7E373}" dt="2021-09-22T17:11:07.096" v="0" actId="47"/>
        <pc:sldMasterMkLst>
          <pc:docMk/>
          <pc:sldMasterMk cId="3069927710" sldId="2147483660"/>
        </pc:sldMasterMkLst>
        <pc:sldLayoutChg chg="del">
          <pc:chgData name="Tilly" userId="28eb7356-61dc-48ef-8408-7c21dafef33f" providerId="ADAL" clId="{F63E1F15-576E-4A9A-8A94-8AE34CD7E373}" dt="2021-09-22T17:11:07.096" v="0" actId="47"/>
          <pc:sldLayoutMkLst>
            <pc:docMk/>
            <pc:sldMasterMk cId="3069927710" sldId="2147483660"/>
            <pc:sldLayoutMk cId="2482747645" sldId="2147483661"/>
          </pc:sldLayoutMkLst>
        </pc:sldLayoutChg>
        <pc:sldLayoutChg chg="del">
          <pc:chgData name="Tilly" userId="28eb7356-61dc-48ef-8408-7c21dafef33f" providerId="ADAL" clId="{F63E1F15-576E-4A9A-8A94-8AE34CD7E373}" dt="2021-09-22T17:11:07.096" v="0" actId="47"/>
          <pc:sldLayoutMkLst>
            <pc:docMk/>
            <pc:sldMasterMk cId="3069927710" sldId="2147483660"/>
            <pc:sldLayoutMk cId="2824065952" sldId="2147483662"/>
          </pc:sldLayoutMkLst>
        </pc:sldLayoutChg>
        <pc:sldLayoutChg chg="del">
          <pc:chgData name="Tilly" userId="28eb7356-61dc-48ef-8408-7c21dafef33f" providerId="ADAL" clId="{F63E1F15-576E-4A9A-8A94-8AE34CD7E373}" dt="2021-09-22T17:11:07.096" v="0" actId="47"/>
          <pc:sldLayoutMkLst>
            <pc:docMk/>
            <pc:sldMasterMk cId="3069927710" sldId="2147483660"/>
            <pc:sldLayoutMk cId="267946634" sldId="2147483663"/>
          </pc:sldLayoutMkLst>
        </pc:sldLayoutChg>
        <pc:sldLayoutChg chg="del">
          <pc:chgData name="Tilly" userId="28eb7356-61dc-48ef-8408-7c21dafef33f" providerId="ADAL" clId="{F63E1F15-576E-4A9A-8A94-8AE34CD7E373}" dt="2021-09-22T17:11:07.096" v="0" actId="47"/>
          <pc:sldLayoutMkLst>
            <pc:docMk/>
            <pc:sldMasterMk cId="3069927710" sldId="2147483660"/>
            <pc:sldLayoutMk cId="261730874" sldId="2147483664"/>
          </pc:sldLayoutMkLst>
        </pc:sldLayoutChg>
        <pc:sldLayoutChg chg="del">
          <pc:chgData name="Tilly" userId="28eb7356-61dc-48ef-8408-7c21dafef33f" providerId="ADAL" clId="{F63E1F15-576E-4A9A-8A94-8AE34CD7E373}" dt="2021-09-22T17:11:07.096" v="0" actId="47"/>
          <pc:sldLayoutMkLst>
            <pc:docMk/>
            <pc:sldMasterMk cId="3069927710" sldId="2147483660"/>
            <pc:sldLayoutMk cId="1016057387" sldId="2147483665"/>
          </pc:sldLayoutMkLst>
        </pc:sldLayoutChg>
        <pc:sldLayoutChg chg="del">
          <pc:chgData name="Tilly" userId="28eb7356-61dc-48ef-8408-7c21dafef33f" providerId="ADAL" clId="{F63E1F15-576E-4A9A-8A94-8AE34CD7E373}" dt="2021-09-22T17:11:07.096" v="0" actId="47"/>
          <pc:sldLayoutMkLst>
            <pc:docMk/>
            <pc:sldMasterMk cId="3069927710" sldId="2147483660"/>
            <pc:sldLayoutMk cId="3969372703" sldId="2147483666"/>
          </pc:sldLayoutMkLst>
        </pc:sldLayoutChg>
        <pc:sldLayoutChg chg="del">
          <pc:chgData name="Tilly" userId="28eb7356-61dc-48ef-8408-7c21dafef33f" providerId="ADAL" clId="{F63E1F15-576E-4A9A-8A94-8AE34CD7E373}" dt="2021-09-22T17:11:07.096" v="0" actId="47"/>
          <pc:sldLayoutMkLst>
            <pc:docMk/>
            <pc:sldMasterMk cId="3069927710" sldId="2147483660"/>
            <pc:sldLayoutMk cId="2068625453" sldId="2147483667"/>
          </pc:sldLayoutMkLst>
        </pc:sldLayoutChg>
        <pc:sldLayoutChg chg="del">
          <pc:chgData name="Tilly" userId="28eb7356-61dc-48ef-8408-7c21dafef33f" providerId="ADAL" clId="{F63E1F15-576E-4A9A-8A94-8AE34CD7E373}" dt="2021-09-22T17:11:07.096" v="0" actId="47"/>
          <pc:sldLayoutMkLst>
            <pc:docMk/>
            <pc:sldMasterMk cId="3069927710" sldId="2147483660"/>
            <pc:sldLayoutMk cId="469902843" sldId="2147483668"/>
          </pc:sldLayoutMkLst>
        </pc:sldLayoutChg>
        <pc:sldLayoutChg chg="del">
          <pc:chgData name="Tilly" userId="28eb7356-61dc-48ef-8408-7c21dafef33f" providerId="ADAL" clId="{F63E1F15-576E-4A9A-8A94-8AE34CD7E373}" dt="2021-09-22T17:11:07.096" v="0" actId="47"/>
          <pc:sldLayoutMkLst>
            <pc:docMk/>
            <pc:sldMasterMk cId="3069927710" sldId="2147483660"/>
            <pc:sldLayoutMk cId="4127290044" sldId="2147483669"/>
          </pc:sldLayoutMkLst>
        </pc:sldLayoutChg>
        <pc:sldLayoutChg chg="del">
          <pc:chgData name="Tilly" userId="28eb7356-61dc-48ef-8408-7c21dafef33f" providerId="ADAL" clId="{F63E1F15-576E-4A9A-8A94-8AE34CD7E373}" dt="2021-09-22T17:11:07.096" v="0" actId="47"/>
          <pc:sldLayoutMkLst>
            <pc:docMk/>
            <pc:sldMasterMk cId="3069927710" sldId="2147483660"/>
            <pc:sldLayoutMk cId="3651400309" sldId="2147483670"/>
          </pc:sldLayoutMkLst>
        </pc:sldLayoutChg>
        <pc:sldLayoutChg chg="del">
          <pc:chgData name="Tilly" userId="28eb7356-61dc-48ef-8408-7c21dafef33f" providerId="ADAL" clId="{F63E1F15-576E-4A9A-8A94-8AE34CD7E373}" dt="2021-09-22T17:11:07.096" v="0" actId="47"/>
          <pc:sldLayoutMkLst>
            <pc:docMk/>
            <pc:sldMasterMk cId="3069927710" sldId="2147483660"/>
            <pc:sldLayoutMk cId="705469674" sldId="2147483671"/>
          </pc:sldLayoutMkLst>
        </pc:sldLayoutChg>
      </pc:sldMasterChg>
      <pc:sldMasterChg chg="del delSldLayout">
        <pc:chgData name="Tilly" userId="28eb7356-61dc-48ef-8408-7c21dafef33f" providerId="ADAL" clId="{F63E1F15-576E-4A9A-8A94-8AE34CD7E373}" dt="2021-09-22T17:11:07.096" v="0" actId="47"/>
        <pc:sldMasterMkLst>
          <pc:docMk/>
          <pc:sldMasterMk cId="2935408753" sldId="2147483672"/>
        </pc:sldMasterMkLst>
        <pc:sldLayoutChg chg="del">
          <pc:chgData name="Tilly" userId="28eb7356-61dc-48ef-8408-7c21dafef33f" providerId="ADAL" clId="{F63E1F15-576E-4A9A-8A94-8AE34CD7E373}" dt="2021-09-22T17:11:07.096" v="0" actId="47"/>
          <pc:sldLayoutMkLst>
            <pc:docMk/>
            <pc:sldMasterMk cId="2935408753" sldId="2147483672"/>
            <pc:sldLayoutMk cId="461562270" sldId="2147483673"/>
          </pc:sldLayoutMkLst>
        </pc:sldLayoutChg>
        <pc:sldLayoutChg chg="del">
          <pc:chgData name="Tilly" userId="28eb7356-61dc-48ef-8408-7c21dafef33f" providerId="ADAL" clId="{F63E1F15-576E-4A9A-8A94-8AE34CD7E373}" dt="2021-09-22T17:11:07.096" v="0" actId="47"/>
          <pc:sldLayoutMkLst>
            <pc:docMk/>
            <pc:sldMasterMk cId="2935408753" sldId="2147483672"/>
            <pc:sldLayoutMk cId="2762876287" sldId="2147483674"/>
          </pc:sldLayoutMkLst>
        </pc:sldLayoutChg>
        <pc:sldLayoutChg chg="del">
          <pc:chgData name="Tilly" userId="28eb7356-61dc-48ef-8408-7c21dafef33f" providerId="ADAL" clId="{F63E1F15-576E-4A9A-8A94-8AE34CD7E373}" dt="2021-09-22T17:11:07.096" v="0" actId="47"/>
          <pc:sldLayoutMkLst>
            <pc:docMk/>
            <pc:sldMasterMk cId="2935408753" sldId="2147483672"/>
            <pc:sldLayoutMk cId="2086622495" sldId="2147483675"/>
          </pc:sldLayoutMkLst>
        </pc:sldLayoutChg>
        <pc:sldLayoutChg chg="del">
          <pc:chgData name="Tilly" userId="28eb7356-61dc-48ef-8408-7c21dafef33f" providerId="ADAL" clId="{F63E1F15-576E-4A9A-8A94-8AE34CD7E373}" dt="2021-09-22T17:11:07.096" v="0" actId="47"/>
          <pc:sldLayoutMkLst>
            <pc:docMk/>
            <pc:sldMasterMk cId="2935408753" sldId="2147483672"/>
            <pc:sldLayoutMk cId="1178314282" sldId="2147483676"/>
          </pc:sldLayoutMkLst>
        </pc:sldLayoutChg>
        <pc:sldLayoutChg chg="del">
          <pc:chgData name="Tilly" userId="28eb7356-61dc-48ef-8408-7c21dafef33f" providerId="ADAL" clId="{F63E1F15-576E-4A9A-8A94-8AE34CD7E373}" dt="2021-09-22T17:11:07.096" v="0" actId="47"/>
          <pc:sldLayoutMkLst>
            <pc:docMk/>
            <pc:sldMasterMk cId="2935408753" sldId="2147483672"/>
            <pc:sldLayoutMk cId="2782433187" sldId="2147483677"/>
          </pc:sldLayoutMkLst>
        </pc:sldLayoutChg>
        <pc:sldLayoutChg chg="del">
          <pc:chgData name="Tilly" userId="28eb7356-61dc-48ef-8408-7c21dafef33f" providerId="ADAL" clId="{F63E1F15-576E-4A9A-8A94-8AE34CD7E373}" dt="2021-09-22T17:11:07.096" v="0" actId="47"/>
          <pc:sldLayoutMkLst>
            <pc:docMk/>
            <pc:sldMasterMk cId="2935408753" sldId="2147483672"/>
            <pc:sldLayoutMk cId="310772739" sldId="2147483678"/>
          </pc:sldLayoutMkLst>
        </pc:sldLayoutChg>
        <pc:sldLayoutChg chg="del">
          <pc:chgData name="Tilly" userId="28eb7356-61dc-48ef-8408-7c21dafef33f" providerId="ADAL" clId="{F63E1F15-576E-4A9A-8A94-8AE34CD7E373}" dt="2021-09-22T17:11:07.096" v="0" actId="47"/>
          <pc:sldLayoutMkLst>
            <pc:docMk/>
            <pc:sldMasterMk cId="2935408753" sldId="2147483672"/>
            <pc:sldLayoutMk cId="1739861374" sldId="2147483679"/>
          </pc:sldLayoutMkLst>
        </pc:sldLayoutChg>
        <pc:sldLayoutChg chg="del">
          <pc:chgData name="Tilly" userId="28eb7356-61dc-48ef-8408-7c21dafef33f" providerId="ADAL" clId="{F63E1F15-576E-4A9A-8A94-8AE34CD7E373}" dt="2021-09-22T17:11:07.096" v="0" actId="47"/>
          <pc:sldLayoutMkLst>
            <pc:docMk/>
            <pc:sldMasterMk cId="2935408753" sldId="2147483672"/>
            <pc:sldLayoutMk cId="3743541494" sldId="2147483680"/>
          </pc:sldLayoutMkLst>
        </pc:sldLayoutChg>
        <pc:sldLayoutChg chg="del">
          <pc:chgData name="Tilly" userId="28eb7356-61dc-48ef-8408-7c21dafef33f" providerId="ADAL" clId="{F63E1F15-576E-4A9A-8A94-8AE34CD7E373}" dt="2021-09-22T17:11:07.096" v="0" actId="47"/>
          <pc:sldLayoutMkLst>
            <pc:docMk/>
            <pc:sldMasterMk cId="2935408753" sldId="2147483672"/>
            <pc:sldLayoutMk cId="4204683286" sldId="2147483681"/>
          </pc:sldLayoutMkLst>
        </pc:sldLayoutChg>
        <pc:sldLayoutChg chg="del">
          <pc:chgData name="Tilly" userId="28eb7356-61dc-48ef-8408-7c21dafef33f" providerId="ADAL" clId="{F63E1F15-576E-4A9A-8A94-8AE34CD7E373}" dt="2021-09-22T17:11:07.096" v="0" actId="47"/>
          <pc:sldLayoutMkLst>
            <pc:docMk/>
            <pc:sldMasterMk cId="2935408753" sldId="2147483672"/>
            <pc:sldLayoutMk cId="3013262638" sldId="2147483682"/>
          </pc:sldLayoutMkLst>
        </pc:sldLayoutChg>
        <pc:sldLayoutChg chg="del">
          <pc:chgData name="Tilly" userId="28eb7356-61dc-48ef-8408-7c21dafef33f" providerId="ADAL" clId="{F63E1F15-576E-4A9A-8A94-8AE34CD7E373}" dt="2021-09-22T17:11:07.096" v="0" actId="47"/>
          <pc:sldLayoutMkLst>
            <pc:docMk/>
            <pc:sldMasterMk cId="2935408753" sldId="2147483672"/>
            <pc:sldLayoutMk cId="2116689674" sldId="2147483683"/>
          </pc:sldLayoutMkLst>
        </pc:sldLayoutChg>
      </pc:sldMasterChg>
      <pc:sldMasterChg chg="del delSldLayout">
        <pc:chgData name="Tilly" userId="28eb7356-61dc-48ef-8408-7c21dafef33f" providerId="ADAL" clId="{F63E1F15-576E-4A9A-8A94-8AE34CD7E373}" dt="2021-09-22T17:11:07.096" v="0" actId="47"/>
        <pc:sldMasterMkLst>
          <pc:docMk/>
          <pc:sldMasterMk cId="3514131200" sldId="2147483684"/>
        </pc:sldMasterMkLst>
        <pc:sldLayoutChg chg="del">
          <pc:chgData name="Tilly" userId="28eb7356-61dc-48ef-8408-7c21dafef33f" providerId="ADAL" clId="{F63E1F15-576E-4A9A-8A94-8AE34CD7E373}" dt="2021-09-22T17:11:07.096" v="0" actId="47"/>
          <pc:sldLayoutMkLst>
            <pc:docMk/>
            <pc:sldMasterMk cId="3514131200" sldId="2147483684"/>
            <pc:sldLayoutMk cId="1371075558" sldId="2147483685"/>
          </pc:sldLayoutMkLst>
        </pc:sldLayoutChg>
        <pc:sldLayoutChg chg="del">
          <pc:chgData name="Tilly" userId="28eb7356-61dc-48ef-8408-7c21dafef33f" providerId="ADAL" clId="{F63E1F15-576E-4A9A-8A94-8AE34CD7E373}" dt="2021-09-22T17:11:07.096" v="0" actId="47"/>
          <pc:sldLayoutMkLst>
            <pc:docMk/>
            <pc:sldMasterMk cId="3514131200" sldId="2147483684"/>
            <pc:sldLayoutMk cId="2348019838" sldId="2147483686"/>
          </pc:sldLayoutMkLst>
        </pc:sldLayoutChg>
        <pc:sldLayoutChg chg="del">
          <pc:chgData name="Tilly" userId="28eb7356-61dc-48ef-8408-7c21dafef33f" providerId="ADAL" clId="{F63E1F15-576E-4A9A-8A94-8AE34CD7E373}" dt="2021-09-22T17:11:07.096" v="0" actId="47"/>
          <pc:sldLayoutMkLst>
            <pc:docMk/>
            <pc:sldMasterMk cId="3514131200" sldId="2147483684"/>
            <pc:sldLayoutMk cId="2597972032" sldId="2147483687"/>
          </pc:sldLayoutMkLst>
        </pc:sldLayoutChg>
        <pc:sldLayoutChg chg="del">
          <pc:chgData name="Tilly" userId="28eb7356-61dc-48ef-8408-7c21dafef33f" providerId="ADAL" clId="{F63E1F15-576E-4A9A-8A94-8AE34CD7E373}" dt="2021-09-22T17:11:07.096" v="0" actId="47"/>
          <pc:sldLayoutMkLst>
            <pc:docMk/>
            <pc:sldMasterMk cId="3514131200" sldId="2147483684"/>
            <pc:sldLayoutMk cId="193510330" sldId="2147483688"/>
          </pc:sldLayoutMkLst>
        </pc:sldLayoutChg>
        <pc:sldLayoutChg chg="del">
          <pc:chgData name="Tilly" userId="28eb7356-61dc-48ef-8408-7c21dafef33f" providerId="ADAL" clId="{F63E1F15-576E-4A9A-8A94-8AE34CD7E373}" dt="2021-09-22T17:11:07.096" v="0" actId="47"/>
          <pc:sldLayoutMkLst>
            <pc:docMk/>
            <pc:sldMasterMk cId="3514131200" sldId="2147483684"/>
            <pc:sldLayoutMk cId="586751678" sldId="2147483689"/>
          </pc:sldLayoutMkLst>
        </pc:sldLayoutChg>
        <pc:sldLayoutChg chg="del">
          <pc:chgData name="Tilly" userId="28eb7356-61dc-48ef-8408-7c21dafef33f" providerId="ADAL" clId="{F63E1F15-576E-4A9A-8A94-8AE34CD7E373}" dt="2021-09-22T17:11:07.096" v="0" actId="47"/>
          <pc:sldLayoutMkLst>
            <pc:docMk/>
            <pc:sldMasterMk cId="3514131200" sldId="2147483684"/>
            <pc:sldLayoutMk cId="368431285" sldId="2147483690"/>
          </pc:sldLayoutMkLst>
        </pc:sldLayoutChg>
        <pc:sldLayoutChg chg="del">
          <pc:chgData name="Tilly" userId="28eb7356-61dc-48ef-8408-7c21dafef33f" providerId="ADAL" clId="{F63E1F15-576E-4A9A-8A94-8AE34CD7E373}" dt="2021-09-22T17:11:07.096" v="0" actId="47"/>
          <pc:sldLayoutMkLst>
            <pc:docMk/>
            <pc:sldMasterMk cId="3514131200" sldId="2147483684"/>
            <pc:sldLayoutMk cId="3761704993" sldId="2147483691"/>
          </pc:sldLayoutMkLst>
        </pc:sldLayoutChg>
        <pc:sldLayoutChg chg="del">
          <pc:chgData name="Tilly" userId="28eb7356-61dc-48ef-8408-7c21dafef33f" providerId="ADAL" clId="{F63E1F15-576E-4A9A-8A94-8AE34CD7E373}" dt="2021-09-22T17:11:07.096" v="0" actId="47"/>
          <pc:sldLayoutMkLst>
            <pc:docMk/>
            <pc:sldMasterMk cId="3514131200" sldId="2147483684"/>
            <pc:sldLayoutMk cId="349077241" sldId="2147483692"/>
          </pc:sldLayoutMkLst>
        </pc:sldLayoutChg>
        <pc:sldLayoutChg chg="del">
          <pc:chgData name="Tilly" userId="28eb7356-61dc-48ef-8408-7c21dafef33f" providerId="ADAL" clId="{F63E1F15-576E-4A9A-8A94-8AE34CD7E373}" dt="2021-09-22T17:11:07.096" v="0" actId="47"/>
          <pc:sldLayoutMkLst>
            <pc:docMk/>
            <pc:sldMasterMk cId="3514131200" sldId="2147483684"/>
            <pc:sldLayoutMk cId="2126404455" sldId="2147483693"/>
          </pc:sldLayoutMkLst>
        </pc:sldLayoutChg>
        <pc:sldLayoutChg chg="del">
          <pc:chgData name="Tilly" userId="28eb7356-61dc-48ef-8408-7c21dafef33f" providerId="ADAL" clId="{F63E1F15-576E-4A9A-8A94-8AE34CD7E373}" dt="2021-09-22T17:11:07.096" v="0" actId="47"/>
          <pc:sldLayoutMkLst>
            <pc:docMk/>
            <pc:sldMasterMk cId="3514131200" sldId="2147483684"/>
            <pc:sldLayoutMk cId="1660490635" sldId="2147483694"/>
          </pc:sldLayoutMkLst>
        </pc:sldLayoutChg>
        <pc:sldLayoutChg chg="del">
          <pc:chgData name="Tilly" userId="28eb7356-61dc-48ef-8408-7c21dafef33f" providerId="ADAL" clId="{F63E1F15-576E-4A9A-8A94-8AE34CD7E373}" dt="2021-09-22T17:11:07.096" v="0" actId="47"/>
          <pc:sldLayoutMkLst>
            <pc:docMk/>
            <pc:sldMasterMk cId="3514131200" sldId="2147483684"/>
            <pc:sldLayoutMk cId="3499495266" sldId="2147483695"/>
          </pc:sldLayoutMkLst>
        </pc:sldLayoutChg>
      </pc:sldMasterChg>
    </pc:docChg>
  </pc:docChgLst>
</pc:chgInfo>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350B1F8-51C3-4264-A498-6896CC673A02}" type="doc">
      <dgm:prSet loTypeId="urn:microsoft.com/office/officeart/2016/7/layout/VerticalSolidActionList" loCatId="List" qsTypeId="urn:microsoft.com/office/officeart/2005/8/quickstyle/simple1" qsCatId="simple" csTypeId="urn:microsoft.com/office/officeart/2005/8/colors/colorful1" csCatId="colorful"/>
      <dgm:spPr/>
      <dgm:t>
        <a:bodyPr/>
        <a:lstStyle/>
        <a:p>
          <a:endParaRPr lang="en-US"/>
        </a:p>
      </dgm:t>
    </dgm:pt>
    <dgm:pt modelId="{77D332BF-F3D8-4353-A268-B0B0E8017D11}">
      <dgm:prSet/>
      <dgm:spPr/>
      <dgm:t>
        <a:bodyPr/>
        <a:lstStyle/>
        <a:p>
          <a:r>
            <a:rPr lang="en-US"/>
            <a:t>Use</a:t>
          </a:r>
        </a:p>
      </dgm:t>
    </dgm:pt>
    <dgm:pt modelId="{B6E6B3DC-16AE-4A7E-A6F4-2144AF474CDB}" type="parTrans" cxnId="{4A69C014-EF7A-410E-85F6-91EFBD8F7B3F}">
      <dgm:prSet/>
      <dgm:spPr/>
      <dgm:t>
        <a:bodyPr/>
        <a:lstStyle/>
        <a:p>
          <a:endParaRPr lang="en-US"/>
        </a:p>
      </dgm:t>
    </dgm:pt>
    <dgm:pt modelId="{37047C06-A933-4909-879B-126B014BC860}" type="sibTrans" cxnId="{4A69C014-EF7A-410E-85F6-91EFBD8F7B3F}">
      <dgm:prSet/>
      <dgm:spPr/>
      <dgm:t>
        <a:bodyPr/>
        <a:lstStyle/>
        <a:p>
          <a:endParaRPr lang="en-US"/>
        </a:p>
      </dgm:t>
    </dgm:pt>
    <dgm:pt modelId="{B111DA7D-56CC-4D2E-B1FA-ACA28D5FA785}">
      <dgm:prSet/>
      <dgm:spPr/>
      <dgm:t>
        <a:bodyPr/>
        <a:lstStyle/>
        <a:p>
          <a:r>
            <a:rPr lang="en-US" dirty="0"/>
            <a:t>Use the list of terms to ask questions about the burden of the problem/disease/issue globally, the global community involved, the global consequences (descriptive)</a:t>
          </a:r>
        </a:p>
      </dgm:t>
    </dgm:pt>
    <dgm:pt modelId="{AB574FAC-B926-47D7-AF75-0481483B8664}" type="parTrans" cxnId="{08D487F5-4A5B-4ECB-9BEA-8314F3C09A71}">
      <dgm:prSet/>
      <dgm:spPr/>
      <dgm:t>
        <a:bodyPr/>
        <a:lstStyle/>
        <a:p>
          <a:endParaRPr lang="en-US"/>
        </a:p>
      </dgm:t>
    </dgm:pt>
    <dgm:pt modelId="{325158FF-8438-4E70-8DDD-518325F626AF}" type="sibTrans" cxnId="{08D487F5-4A5B-4ECB-9BEA-8314F3C09A71}">
      <dgm:prSet/>
      <dgm:spPr/>
      <dgm:t>
        <a:bodyPr/>
        <a:lstStyle/>
        <a:p>
          <a:endParaRPr lang="en-US"/>
        </a:p>
      </dgm:t>
    </dgm:pt>
    <dgm:pt modelId="{5788C10E-29E9-40F8-B88E-A4D7FA453AEC}">
      <dgm:prSet/>
      <dgm:spPr/>
      <dgm:t>
        <a:bodyPr/>
        <a:lstStyle/>
        <a:p>
          <a:r>
            <a:rPr lang="en-US"/>
            <a:t>Think</a:t>
          </a:r>
        </a:p>
      </dgm:t>
    </dgm:pt>
    <dgm:pt modelId="{7D85D7DD-8CB3-4B79-88DB-C7456E51C467}" type="parTrans" cxnId="{2AD64883-C508-4E81-9A42-3F3E7C87E211}">
      <dgm:prSet/>
      <dgm:spPr/>
      <dgm:t>
        <a:bodyPr/>
        <a:lstStyle/>
        <a:p>
          <a:endParaRPr lang="en-US"/>
        </a:p>
      </dgm:t>
    </dgm:pt>
    <dgm:pt modelId="{E9F24845-5E6D-4DEA-8476-1BB3FF528938}" type="sibTrans" cxnId="{2AD64883-C508-4E81-9A42-3F3E7C87E211}">
      <dgm:prSet/>
      <dgm:spPr/>
      <dgm:t>
        <a:bodyPr/>
        <a:lstStyle/>
        <a:p>
          <a:endParaRPr lang="en-US"/>
        </a:p>
      </dgm:t>
    </dgm:pt>
    <dgm:pt modelId="{4AF55AC1-02C2-4BBF-B52C-5555926379F1}">
      <dgm:prSet/>
      <dgm:spPr/>
      <dgm:t>
        <a:bodyPr/>
        <a:lstStyle/>
        <a:p>
          <a:r>
            <a:rPr lang="en-US"/>
            <a:t>Think of neighbouring countries or the region through the effects on health / economy / society (descriptive, advanced)</a:t>
          </a:r>
        </a:p>
      </dgm:t>
    </dgm:pt>
    <dgm:pt modelId="{745A25B9-9AB2-4162-A211-0BEA83E4D6C0}" type="parTrans" cxnId="{87D5F806-2E72-4D5B-BE16-F6D53D5D2E45}">
      <dgm:prSet/>
      <dgm:spPr/>
      <dgm:t>
        <a:bodyPr/>
        <a:lstStyle/>
        <a:p>
          <a:endParaRPr lang="en-US"/>
        </a:p>
      </dgm:t>
    </dgm:pt>
    <dgm:pt modelId="{F9A44538-F9EC-4F7F-9D3C-B7F6F22F4193}" type="sibTrans" cxnId="{87D5F806-2E72-4D5B-BE16-F6D53D5D2E45}">
      <dgm:prSet/>
      <dgm:spPr/>
      <dgm:t>
        <a:bodyPr/>
        <a:lstStyle/>
        <a:p>
          <a:endParaRPr lang="en-US"/>
        </a:p>
      </dgm:t>
    </dgm:pt>
    <dgm:pt modelId="{BC74F6E7-319F-4CF8-B571-8051E7994BBC}">
      <dgm:prSet/>
      <dgm:spPr/>
      <dgm:t>
        <a:bodyPr/>
        <a:lstStyle/>
        <a:p>
          <a:r>
            <a:rPr lang="en-US"/>
            <a:t>Think</a:t>
          </a:r>
        </a:p>
      </dgm:t>
    </dgm:pt>
    <dgm:pt modelId="{FF32198C-D65B-4A0D-8B20-D3A584FEE80B}" type="parTrans" cxnId="{88C828E8-C2BA-415B-BDF8-DA215AE7F5C2}">
      <dgm:prSet/>
      <dgm:spPr/>
      <dgm:t>
        <a:bodyPr/>
        <a:lstStyle/>
        <a:p>
          <a:endParaRPr lang="en-US"/>
        </a:p>
      </dgm:t>
    </dgm:pt>
    <dgm:pt modelId="{4C891438-96D6-49E0-987A-0B5787D78F4E}" type="sibTrans" cxnId="{88C828E8-C2BA-415B-BDF8-DA215AE7F5C2}">
      <dgm:prSet/>
      <dgm:spPr/>
      <dgm:t>
        <a:bodyPr/>
        <a:lstStyle/>
        <a:p>
          <a:endParaRPr lang="en-US"/>
        </a:p>
      </dgm:t>
    </dgm:pt>
    <dgm:pt modelId="{9D19963D-093E-47C2-8042-B0D01E160714}">
      <dgm:prSet/>
      <dgm:spPr/>
      <dgm:t>
        <a:bodyPr/>
        <a:lstStyle/>
        <a:p>
          <a:r>
            <a:rPr lang="en-US"/>
            <a:t>Think of the intervention in global terms – who was involved? What did they invest (money, experience, knowledge)? How did their investment affected other countries or regions? (descriptive and possibly critical)</a:t>
          </a:r>
        </a:p>
      </dgm:t>
    </dgm:pt>
    <dgm:pt modelId="{737BF2A6-38C3-4C65-898F-2521878FBEE3}" type="parTrans" cxnId="{45BDC78E-0108-4494-A473-48C51CF443BB}">
      <dgm:prSet/>
      <dgm:spPr/>
      <dgm:t>
        <a:bodyPr/>
        <a:lstStyle/>
        <a:p>
          <a:endParaRPr lang="en-US"/>
        </a:p>
      </dgm:t>
    </dgm:pt>
    <dgm:pt modelId="{A3E39C2D-6D7E-425A-B1BE-5DBCB5CF4DE8}" type="sibTrans" cxnId="{45BDC78E-0108-4494-A473-48C51CF443BB}">
      <dgm:prSet/>
      <dgm:spPr/>
      <dgm:t>
        <a:bodyPr/>
        <a:lstStyle/>
        <a:p>
          <a:endParaRPr lang="en-US"/>
        </a:p>
      </dgm:t>
    </dgm:pt>
    <dgm:pt modelId="{3EA32063-69F8-4AD3-A3CB-8C63E750E7EE}" type="pres">
      <dgm:prSet presAssocID="{7350B1F8-51C3-4264-A498-6896CC673A02}" presName="Name0" presStyleCnt="0">
        <dgm:presLayoutVars>
          <dgm:dir/>
          <dgm:animLvl val="lvl"/>
          <dgm:resizeHandles val="exact"/>
        </dgm:presLayoutVars>
      </dgm:prSet>
      <dgm:spPr/>
      <dgm:t>
        <a:bodyPr/>
        <a:lstStyle/>
        <a:p>
          <a:endParaRPr lang="en-US"/>
        </a:p>
      </dgm:t>
    </dgm:pt>
    <dgm:pt modelId="{C9F7B8AC-55E6-4F59-9BD6-BF065C003122}" type="pres">
      <dgm:prSet presAssocID="{77D332BF-F3D8-4353-A268-B0B0E8017D11}" presName="linNode" presStyleCnt="0"/>
      <dgm:spPr/>
    </dgm:pt>
    <dgm:pt modelId="{9AE25EA4-C892-4944-AF04-A8335783D36E}" type="pres">
      <dgm:prSet presAssocID="{77D332BF-F3D8-4353-A268-B0B0E8017D11}" presName="parentText" presStyleLbl="alignNode1" presStyleIdx="0" presStyleCnt="3">
        <dgm:presLayoutVars>
          <dgm:chMax val="1"/>
          <dgm:bulletEnabled/>
        </dgm:presLayoutVars>
      </dgm:prSet>
      <dgm:spPr/>
      <dgm:t>
        <a:bodyPr/>
        <a:lstStyle/>
        <a:p>
          <a:endParaRPr lang="en-US"/>
        </a:p>
      </dgm:t>
    </dgm:pt>
    <dgm:pt modelId="{DA50943E-27FC-4107-89BE-3B555D6B1C46}" type="pres">
      <dgm:prSet presAssocID="{77D332BF-F3D8-4353-A268-B0B0E8017D11}" presName="descendantText" presStyleLbl="alignAccFollowNode1" presStyleIdx="0" presStyleCnt="3">
        <dgm:presLayoutVars>
          <dgm:bulletEnabled/>
        </dgm:presLayoutVars>
      </dgm:prSet>
      <dgm:spPr/>
      <dgm:t>
        <a:bodyPr/>
        <a:lstStyle/>
        <a:p>
          <a:endParaRPr lang="en-US"/>
        </a:p>
      </dgm:t>
    </dgm:pt>
    <dgm:pt modelId="{B632E9FD-1301-4D0A-A1D2-0F88F3AC12CA}" type="pres">
      <dgm:prSet presAssocID="{37047C06-A933-4909-879B-126B014BC860}" presName="sp" presStyleCnt="0"/>
      <dgm:spPr/>
    </dgm:pt>
    <dgm:pt modelId="{7588A189-E006-433D-9796-23D8AE795884}" type="pres">
      <dgm:prSet presAssocID="{5788C10E-29E9-40F8-B88E-A4D7FA453AEC}" presName="linNode" presStyleCnt="0"/>
      <dgm:spPr/>
    </dgm:pt>
    <dgm:pt modelId="{B1AA7797-8FF3-42EF-8360-16F742DD1622}" type="pres">
      <dgm:prSet presAssocID="{5788C10E-29E9-40F8-B88E-A4D7FA453AEC}" presName="parentText" presStyleLbl="alignNode1" presStyleIdx="1" presStyleCnt="3">
        <dgm:presLayoutVars>
          <dgm:chMax val="1"/>
          <dgm:bulletEnabled/>
        </dgm:presLayoutVars>
      </dgm:prSet>
      <dgm:spPr/>
      <dgm:t>
        <a:bodyPr/>
        <a:lstStyle/>
        <a:p>
          <a:endParaRPr lang="en-US"/>
        </a:p>
      </dgm:t>
    </dgm:pt>
    <dgm:pt modelId="{8E3A9C40-F5B9-4BD5-A288-721CCD10107E}" type="pres">
      <dgm:prSet presAssocID="{5788C10E-29E9-40F8-B88E-A4D7FA453AEC}" presName="descendantText" presStyleLbl="alignAccFollowNode1" presStyleIdx="1" presStyleCnt="3">
        <dgm:presLayoutVars>
          <dgm:bulletEnabled/>
        </dgm:presLayoutVars>
      </dgm:prSet>
      <dgm:spPr/>
      <dgm:t>
        <a:bodyPr/>
        <a:lstStyle/>
        <a:p>
          <a:endParaRPr lang="en-US"/>
        </a:p>
      </dgm:t>
    </dgm:pt>
    <dgm:pt modelId="{B445D39B-F40A-4B84-AF45-BBC342301F52}" type="pres">
      <dgm:prSet presAssocID="{E9F24845-5E6D-4DEA-8476-1BB3FF528938}" presName="sp" presStyleCnt="0"/>
      <dgm:spPr/>
    </dgm:pt>
    <dgm:pt modelId="{3B144077-B03C-42F2-9F8C-FC58D14301F9}" type="pres">
      <dgm:prSet presAssocID="{BC74F6E7-319F-4CF8-B571-8051E7994BBC}" presName="linNode" presStyleCnt="0"/>
      <dgm:spPr/>
    </dgm:pt>
    <dgm:pt modelId="{1A8BEBBD-9E26-4E5A-8DF3-096BE5BA220C}" type="pres">
      <dgm:prSet presAssocID="{BC74F6E7-319F-4CF8-B571-8051E7994BBC}" presName="parentText" presStyleLbl="alignNode1" presStyleIdx="2" presStyleCnt="3">
        <dgm:presLayoutVars>
          <dgm:chMax val="1"/>
          <dgm:bulletEnabled/>
        </dgm:presLayoutVars>
      </dgm:prSet>
      <dgm:spPr/>
      <dgm:t>
        <a:bodyPr/>
        <a:lstStyle/>
        <a:p>
          <a:endParaRPr lang="en-US"/>
        </a:p>
      </dgm:t>
    </dgm:pt>
    <dgm:pt modelId="{E9578C1C-05CB-4A94-842E-4046E6AFFF54}" type="pres">
      <dgm:prSet presAssocID="{BC74F6E7-319F-4CF8-B571-8051E7994BBC}" presName="descendantText" presStyleLbl="alignAccFollowNode1" presStyleIdx="2" presStyleCnt="3">
        <dgm:presLayoutVars>
          <dgm:bulletEnabled/>
        </dgm:presLayoutVars>
      </dgm:prSet>
      <dgm:spPr/>
      <dgm:t>
        <a:bodyPr/>
        <a:lstStyle/>
        <a:p>
          <a:endParaRPr lang="en-US"/>
        </a:p>
      </dgm:t>
    </dgm:pt>
  </dgm:ptLst>
  <dgm:cxnLst>
    <dgm:cxn modelId="{EF882C28-213F-4D1E-B04C-0BAE1904D3ED}" type="presOf" srcId="{B111DA7D-56CC-4D2E-B1FA-ACA28D5FA785}" destId="{DA50943E-27FC-4107-89BE-3B555D6B1C46}" srcOrd="0" destOrd="0" presId="urn:microsoft.com/office/officeart/2016/7/layout/VerticalSolidActionList"/>
    <dgm:cxn modelId="{BC2BA0F2-0A5C-4707-A552-6059C6B0B26C}" type="presOf" srcId="{77D332BF-F3D8-4353-A268-B0B0E8017D11}" destId="{9AE25EA4-C892-4944-AF04-A8335783D36E}" srcOrd="0" destOrd="0" presId="urn:microsoft.com/office/officeart/2016/7/layout/VerticalSolidActionList"/>
    <dgm:cxn modelId="{E0969D36-BE75-4343-9A08-BC8D7E6A2599}" type="presOf" srcId="{BC74F6E7-319F-4CF8-B571-8051E7994BBC}" destId="{1A8BEBBD-9E26-4E5A-8DF3-096BE5BA220C}" srcOrd="0" destOrd="0" presId="urn:microsoft.com/office/officeart/2016/7/layout/VerticalSolidActionList"/>
    <dgm:cxn modelId="{FABEDD92-6003-4361-B16C-71053F3C0F89}" type="presOf" srcId="{4AF55AC1-02C2-4BBF-B52C-5555926379F1}" destId="{8E3A9C40-F5B9-4BD5-A288-721CCD10107E}" srcOrd="0" destOrd="0" presId="urn:microsoft.com/office/officeart/2016/7/layout/VerticalSolidActionList"/>
    <dgm:cxn modelId="{87D5F806-2E72-4D5B-BE16-F6D53D5D2E45}" srcId="{5788C10E-29E9-40F8-B88E-A4D7FA453AEC}" destId="{4AF55AC1-02C2-4BBF-B52C-5555926379F1}" srcOrd="0" destOrd="0" parTransId="{745A25B9-9AB2-4162-A211-0BEA83E4D6C0}" sibTransId="{F9A44538-F9EC-4F7F-9D3C-B7F6F22F4193}"/>
    <dgm:cxn modelId="{B1E45EC1-E199-43ED-BDAC-D24637486AA0}" type="presOf" srcId="{7350B1F8-51C3-4264-A498-6896CC673A02}" destId="{3EA32063-69F8-4AD3-A3CB-8C63E750E7EE}" srcOrd="0" destOrd="0" presId="urn:microsoft.com/office/officeart/2016/7/layout/VerticalSolidActionList"/>
    <dgm:cxn modelId="{B7868F47-8F00-4400-A807-26C37575EC8F}" type="presOf" srcId="{9D19963D-093E-47C2-8042-B0D01E160714}" destId="{E9578C1C-05CB-4A94-842E-4046E6AFFF54}" srcOrd="0" destOrd="0" presId="urn:microsoft.com/office/officeart/2016/7/layout/VerticalSolidActionList"/>
    <dgm:cxn modelId="{4A69C014-EF7A-410E-85F6-91EFBD8F7B3F}" srcId="{7350B1F8-51C3-4264-A498-6896CC673A02}" destId="{77D332BF-F3D8-4353-A268-B0B0E8017D11}" srcOrd="0" destOrd="0" parTransId="{B6E6B3DC-16AE-4A7E-A6F4-2144AF474CDB}" sibTransId="{37047C06-A933-4909-879B-126B014BC860}"/>
    <dgm:cxn modelId="{08D487F5-4A5B-4ECB-9BEA-8314F3C09A71}" srcId="{77D332BF-F3D8-4353-A268-B0B0E8017D11}" destId="{B111DA7D-56CC-4D2E-B1FA-ACA28D5FA785}" srcOrd="0" destOrd="0" parTransId="{AB574FAC-B926-47D7-AF75-0481483B8664}" sibTransId="{325158FF-8438-4E70-8DDD-518325F626AF}"/>
    <dgm:cxn modelId="{45BDC78E-0108-4494-A473-48C51CF443BB}" srcId="{BC74F6E7-319F-4CF8-B571-8051E7994BBC}" destId="{9D19963D-093E-47C2-8042-B0D01E160714}" srcOrd="0" destOrd="0" parTransId="{737BF2A6-38C3-4C65-898F-2521878FBEE3}" sibTransId="{A3E39C2D-6D7E-425A-B1BE-5DBCB5CF4DE8}"/>
    <dgm:cxn modelId="{2AD64883-C508-4E81-9A42-3F3E7C87E211}" srcId="{7350B1F8-51C3-4264-A498-6896CC673A02}" destId="{5788C10E-29E9-40F8-B88E-A4D7FA453AEC}" srcOrd="1" destOrd="0" parTransId="{7D85D7DD-8CB3-4B79-88DB-C7456E51C467}" sibTransId="{E9F24845-5E6D-4DEA-8476-1BB3FF528938}"/>
    <dgm:cxn modelId="{88C828E8-C2BA-415B-BDF8-DA215AE7F5C2}" srcId="{7350B1F8-51C3-4264-A498-6896CC673A02}" destId="{BC74F6E7-319F-4CF8-B571-8051E7994BBC}" srcOrd="2" destOrd="0" parTransId="{FF32198C-D65B-4A0D-8B20-D3A584FEE80B}" sibTransId="{4C891438-96D6-49E0-987A-0B5787D78F4E}"/>
    <dgm:cxn modelId="{031EF4D9-D67C-44C3-9BC1-56C5B27C18E8}" type="presOf" srcId="{5788C10E-29E9-40F8-B88E-A4D7FA453AEC}" destId="{B1AA7797-8FF3-42EF-8360-16F742DD1622}" srcOrd="0" destOrd="0" presId="urn:microsoft.com/office/officeart/2016/7/layout/VerticalSolidActionList"/>
    <dgm:cxn modelId="{BFBECC16-6743-40D9-9EF3-49623422ED24}" type="presParOf" srcId="{3EA32063-69F8-4AD3-A3CB-8C63E750E7EE}" destId="{C9F7B8AC-55E6-4F59-9BD6-BF065C003122}" srcOrd="0" destOrd="0" presId="urn:microsoft.com/office/officeart/2016/7/layout/VerticalSolidActionList"/>
    <dgm:cxn modelId="{970EFB10-DE30-4F39-B88C-0D6C08697C89}" type="presParOf" srcId="{C9F7B8AC-55E6-4F59-9BD6-BF065C003122}" destId="{9AE25EA4-C892-4944-AF04-A8335783D36E}" srcOrd="0" destOrd="0" presId="urn:microsoft.com/office/officeart/2016/7/layout/VerticalSolidActionList"/>
    <dgm:cxn modelId="{5E7AF805-9D85-4180-8CCD-5E925D26FD3B}" type="presParOf" srcId="{C9F7B8AC-55E6-4F59-9BD6-BF065C003122}" destId="{DA50943E-27FC-4107-89BE-3B555D6B1C46}" srcOrd="1" destOrd="0" presId="urn:microsoft.com/office/officeart/2016/7/layout/VerticalSolidActionList"/>
    <dgm:cxn modelId="{5116C5E1-7517-42B7-B7B4-20B60F537F20}" type="presParOf" srcId="{3EA32063-69F8-4AD3-A3CB-8C63E750E7EE}" destId="{B632E9FD-1301-4D0A-A1D2-0F88F3AC12CA}" srcOrd="1" destOrd="0" presId="urn:microsoft.com/office/officeart/2016/7/layout/VerticalSolidActionList"/>
    <dgm:cxn modelId="{8650E641-B5A3-4313-9F7D-4C8F6D185757}" type="presParOf" srcId="{3EA32063-69F8-4AD3-A3CB-8C63E750E7EE}" destId="{7588A189-E006-433D-9796-23D8AE795884}" srcOrd="2" destOrd="0" presId="urn:microsoft.com/office/officeart/2016/7/layout/VerticalSolidActionList"/>
    <dgm:cxn modelId="{78153008-F376-4301-AF30-5CD9D278F03E}" type="presParOf" srcId="{7588A189-E006-433D-9796-23D8AE795884}" destId="{B1AA7797-8FF3-42EF-8360-16F742DD1622}" srcOrd="0" destOrd="0" presId="urn:microsoft.com/office/officeart/2016/7/layout/VerticalSolidActionList"/>
    <dgm:cxn modelId="{2DFB0D2B-41C7-4C61-98D5-BD36972C5554}" type="presParOf" srcId="{7588A189-E006-433D-9796-23D8AE795884}" destId="{8E3A9C40-F5B9-4BD5-A288-721CCD10107E}" srcOrd="1" destOrd="0" presId="urn:microsoft.com/office/officeart/2016/7/layout/VerticalSolidActionList"/>
    <dgm:cxn modelId="{9688512F-7B41-47B7-A137-03E17EFCE94A}" type="presParOf" srcId="{3EA32063-69F8-4AD3-A3CB-8C63E750E7EE}" destId="{B445D39B-F40A-4B84-AF45-BBC342301F52}" srcOrd="3" destOrd="0" presId="urn:microsoft.com/office/officeart/2016/7/layout/VerticalSolidActionList"/>
    <dgm:cxn modelId="{EE591ACE-447E-40D0-8060-184A95C418D1}" type="presParOf" srcId="{3EA32063-69F8-4AD3-A3CB-8C63E750E7EE}" destId="{3B144077-B03C-42F2-9F8C-FC58D14301F9}" srcOrd="4" destOrd="0" presId="urn:microsoft.com/office/officeart/2016/7/layout/VerticalSolidActionList"/>
    <dgm:cxn modelId="{9D25F76D-C41D-4D29-BF3B-610E99506C3B}" type="presParOf" srcId="{3B144077-B03C-42F2-9F8C-FC58D14301F9}" destId="{1A8BEBBD-9E26-4E5A-8DF3-096BE5BA220C}" srcOrd="0" destOrd="0" presId="urn:microsoft.com/office/officeart/2016/7/layout/VerticalSolidActionList"/>
    <dgm:cxn modelId="{9B39E238-22C7-401D-9951-33FCD6F698E8}" type="presParOf" srcId="{3B144077-B03C-42F2-9F8C-FC58D14301F9}" destId="{E9578C1C-05CB-4A94-842E-4046E6AFFF54}" srcOrd="1" destOrd="0" presId="urn:microsoft.com/office/officeart/2016/7/layout/VerticalSolidAc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50943E-27FC-4107-89BE-3B555D6B1C46}">
      <dsp:nvSpPr>
        <dsp:cNvPr id="0" name=""/>
        <dsp:cNvSpPr/>
      </dsp:nvSpPr>
      <dsp:spPr>
        <a:xfrm>
          <a:off x="2023872" y="1466"/>
          <a:ext cx="8095488" cy="1503525"/>
        </a:xfrm>
        <a:prstGeom prst="rect">
          <a:avLst/>
        </a:prstGeom>
        <a:solidFill>
          <a:schemeClr val="accent2">
            <a:tint val="40000"/>
            <a:alpha val="90000"/>
            <a:hueOff val="0"/>
            <a:satOff val="0"/>
            <a:lumOff val="0"/>
            <a:alphaOff val="0"/>
          </a:schemeClr>
        </a:solidFill>
        <a:ln w="25400"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7075" tIns="381896" rIns="157075" bIns="381896" numCol="1" spcCol="1270" anchor="ctr" anchorCtr="0">
          <a:noAutofit/>
        </a:bodyPr>
        <a:lstStyle/>
        <a:p>
          <a:pPr lvl="0" algn="l" defTabSz="755650">
            <a:lnSpc>
              <a:spcPct val="90000"/>
            </a:lnSpc>
            <a:spcBef>
              <a:spcPct val="0"/>
            </a:spcBef>
            <a:spcAft>
              <a:spcPct val="35000"/>
            </a:spcAft>
          </a:pPr>
          <a:r>
            <a:rPr lang="en-US" sz="1700" kern="1200" dirty="0"/>
            <a:t>Use the list of terms to ask questions about the burden of the problem/disease/issue globally, the global community involved, the global consequences (descriptive)</a:t>
          </a:r>
        </a:p>
      </dsp:txBody>
      <dsp:txXfrm>
        <a:off x="2023872" y="1466"/>
        <a:ext cx="8095488" cy="1503525"/>
      </dsp:txXfrm>
    </dsp:sp>
    <dsp:sp modelId="{9AE25EA4-C892-4944-AF04-A8335783D36E}">
      <dsp:nvSpPr>
        <dsp:cNvPr id="0" name=""/>
        <dsp:cNvSpPr/>
      </dsp:nvSpPr>
      <dsp:spPr>
        <a:xfrm>
          <a:off x="0" y="1466"/>
          <a:ext cx="2023872" cy="1503525"/>
        </a:xfrm>
        <a:prstGeom prst="rect">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097" tIns="148515" rIns="107097" bIns="148515" numCol="1" spcCol="1270" anchor="ctr" anchorCtr="0">
          <a:noAutofit/>
        </a:bodyPr>
        <a:lstStyle/>
        <a:p>
          <a:pPr lvl="0" algn="ctr" defTabSz="933450">
            <a:lnSpc>
              <a:spcPct val="90000"/>
            </a:lnSpc>
            <a:spcBef>
              <a:spcPct val="0"/>
            </a:spcBef>
            <a:spcAft>
              <a:spcPct val="35000"/>
            </a:spcAft>
          </a:pPr>
          <a:r>
            <a:rPr lang="en-US" sz="2100" kern="1200"/>
            <a:t>Use</a:t>
          </a:r>
        </a:p>
      </dsp:txBody>
      <dsp:txXfrm>
        <a:off x="0" y="1466"/>
        <a:ext cx="2023872" cy="1503525"/>
      </dsp:txXfrm>
    </dsp:sp>
    <dsp:sp modelId="{8E3A9C40-F5B9-4BD5-A288-721CCD10107E}">
      <dsp:nvSpPr>
        <dsp:cNvPr id="0" name=""/>
        <dsp:cNvSpPr/>
      </dsp:nvSpPr>
      <dsp:spPr>
        <a:xfrm>
          <a:off x="2023872" y="1595204"/>
          <a:ext cx="8095488" cy="1503525"/>
        </a:xfrm>
        <a:prstGeom prst="rect">
          <a:avLst/>
        </a:prstGeom>
        <a:solidFill>
          <a:schemeClr val="accent3">
            <a:tint val="40000"/>
            <a:alpha val="90000"/>
            <a:hueOff val="0"/>
            <a:satOff val="0"/>
            <a:lumOff val="0"/>
            <a:alphaOff val="0"/>
          </a:schemeClr>
        </a:solidFill>
        <a:ln w="25400" cap="flat"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7075" tIns="381896" rIns="157075" bIns="381896" numCol="1" spcCol="1270" anchor="ctr" anchorCtr="0">
          <a:noAutofit/>
        </a:bodyPr>
        <a:lstStyle/>
        <a:p>
          <a:pPr lvl="0" algn="l" defTabSz="755650">
            <a:lnSpc>
              <a:spcPct val="90000"/>
            </a:lnSpc>
            <a:spcBef>
              <a:spcPct val="0"/>
            </a:spcBef>
            <a:spcAft>
              <a:spcPct val="35000"/>
            </a:spcAft>
          </a:pPr>
          <a:r>
            <a:rPr lang="en-US" sz="1700" kern="1200"/>
            <a:t>Think of neighbouring countries or the region through the effects on health / economy / society (descriptive, advanced)</a:t>
          </a:r>
        </a:p>
      </dsp:txBody>
      <dsp:txXfrm>
        <a:off x="2023872" y="1595204"/>
        <a:ext cx="8095488" cy="1503525"/>
      </dsp:txXfrm>
    </dsp:sp>
    <dsp:sp modelId="{B1AA7797-8FF3-42EF-8360-16F742DD1622}">
      <dsp:nvSpPr>
        <dsp:cNvPr id="0" name=""/>
        <dsp:cNvSpPr/>
      </dsp:nvSpPr>
      <dsp:spPr>
        <a:xfrm>
          <a:off x="0" y="1595204"/>
          <a:ext cx="2023872" cy="1503525"/>
        </a:xfrm>
        <a:prstGeom prst="rect">
          <a:avLst/>
        </a:prstGeom>
        <a:solidFill>
          <a:schemeClr val="accent3">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097" tIns="148515" rIns="107097" bIns="148515" numCol="1" spcCol="1270" anchor="ctr" anchorCtr="0">
          <a:noAutofit/>
        </a:bodyPr>
        <a:lstStyle/>
        <a:p>
          <a:pPr lvl="0" algn="ctr" defTabSz="933450">
            <a:lnSpc>
              <a:spcPct val="90000"/>
            </a:lnSpc>
            <a:spcBef>
              <a:spcPct val="0"/>
            </a:spcBef>
            <a:spcAft>
              <a:spcPct val="35000"/>
            </a:spcAft>
          </a:pPr>
          <a:r>
            <a:rPr lang="en-US" sz="2100" kern="1200"/>
            <a:t>Think</a:t>
          </a:r>
        </a:p>
      </dsp:txBody>
      <dsp:txXfrm>
        <a:off x="0" y="1595204"/>
        <a:ext cx="2023872" cy="1503525"/>
      </dsp:txXfrm>
    </dsp:sp>
    <dsp:sp modelId="{E9578C1C-05CB-4A94-842E-4046E6AFFF54}">
      <dsp:nvSpPr>
        <dsp:cNvPr id="0" name=""/>
        <dsp:cNvSpPr/>
      </dsp:nvSpPr>
      <dsp:spPr>
        <a:xfrm>
          <a:off x="2023872" y="3188941"/>
          <a:ext cx="8095488" cy="1503525"/>
        </a:xfrm>
        <a:prstGeom prst="rect">
          <a:avLst/>
        </a:prstGeom>
        <a:solidFill>
          <a:schemeClr val="accent4">
            <a:tint val="40000"/>
            <a:alpha val="90000"/>
            <a:hueOff val="0"/>
            <a:satOff val="0"/>
            <a:lumOff val="0"/>
            <a:alphaOff val="0"/>
          </a:schemeClr>
        </a:solidFill>
        <a:ln w="25400" cap="flat"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7075" tIns="381896" rIns="157075" bIns="381896" numCol="1" spcCol="1270" anchor="ctr" anchorCtr="0">
          <a:noAutofit/>
        </a:bodyPr>
        <a:lstStyle/>
        <a:p>
          <a:pPr lvl="0" algn="l" defTabSz="755650">
            <a:lnSpc>
              <a:spcPct val="90000"/>
            </a:lnSpc>
            <a:spcBef>
              <a:spcPct val="0"/>
            </a:spcBef>
            <a:spcAft>
              <a:spcPct val="35000"/>
            </a:spcAft>
          </a:pPr>
          <a:r>
            <a:rPr lang="en-US" sz="1700" kern="1200"/>
            <a:t>Think of the intervention in global terms – who was involved? What did they invest (money, experience, knowledge)? How did their investment affected other countries or regions? (descriptive and possibly critical)</a:t>
          </a:r>
        </a:p>
      </dsp:txBody>
      <dsp:txXfrm>
        <a:off x="2023872" y="3188941"/>
        <a:ext cx="8095488" cy="1503525"/>
      </dsp:txXfrm>
    </dsp:sp>
    <dsp:sp modelId="{1A8BEBBD-9E26-4E5A-8DF3-096BE5BA220C}">
      <dsp:nvSpPr>
        <dsp:cNvPr id="0" name=""/>
        <dsp:cNvSpPr/>
      </dsp:nvSpPr>
      <dsp:spPr>
        <a:xfrm>
          <a:off x="0" y="3188941"/>
          <a:ext cx="2023872" cy="1503525"/>
        </a:xfrm>
        <a:prstGeom prst="rect">
          <a:avLst/>
        </a:prstGeom>
        <a:solidFill>
          <a:schemeClr val="accent4">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097" tIns="148515" rIns="107097" bIns="148515" numCol="1" spcCol="1270" anchor="ctr" anchorCtr="0">
          <a:noAutofit/>
        </a:bodyPr>
        <a:lstStyle/>
        <a:p>
          <a:pPr lvl="0" algn="ctr" defTabSz="933450">
            <a:lnSpc>
              <a:spcPct val="90000"/>
            </a:lnSpc>
            <a:spcBef>
              <a:spcPct val="0"/>
            </a:spcBef>
            <a:spcAft>
              <a:spcPct val="35000"/>
            </a:spcAft>
          </a:pPr>
          <a:r>
            <a:rPr lang="en-US" sz="2100" kern="1200"/>
            <a:t>Think</a:t>
          </a:r>
        </a:p>
      </dsp:txBody>
      <dsp:txXfrm>
        <a:off x="0" y="3188941"/>
        <a:ext cx="2023872" cy="1503525"/>
      </dsp:txXfrm>
    </dsp:sp>
  </dsp:spTree>
</dsp:drawing>
</file>

<file path=ppt/diagrams/layout1.xml><?xml version="1.0" encoding="utf-8"?>
<dgm:layoutDef xmlns:dgm="http://schemas.openxmlformats.org/drawingml/2006/diagram" xmlns:a="http://schemas.openxmlformats.org/drawingml/2006/main" uniqueId="urn:microsoft.com/office/officeart/2016/7/layout/VerticalSolidActionList">
  <dgm:title val="Vertical Solid Action List"/>
  <dgm:desc val="Use to show non-sequential or grouped lists of information. Works well with large amounts of text. All text has the same level of emphasis, and direction is not implied."/>
  <dgm:catLst>
    <dgm:cat type="list"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 modelId="5">
          <dgm:prSet phldr="1"/>
        </dgm:pt>
        <dgm:pt modelId="51">
          <dgm:prSet phldr="1"/>
        </dgm:pt>
      </dgm:ptLst>
      <dgm:cxnLst>
        <dgm:cxn modelId="4" srcId="0" destId="1" srcOrd="0" destOrd="0"/>
        <dgm:cxn modelId="5" srcId="0" destId="2" srcOrd="1" destOrd="0"/>
        <dgm:cxn modelId="6" srcId="0" destId="3" srcOrd="2" destOrd="0"/>
        <dgm:cxn modelId="7" srcId="0" destId="4" srcOrd="3" destOrd="0"/>
        <dgm:cxn modelId="8" srcId="0" destId="5" srcOrd="4" destOrd="0"/>
        <dgm:cxn modelId="13" srcId="1" destId="11" srcOrd="0" destOrd="0"/>
        <dgm:cxn modelId="23" srcId="2" destId="21" srcOrd="0" destOrd="0"/>
        <dgm:cxn modelId="33" srcId="3" destId="31" srcOrd="0" destOrd="0"/>
        <dgm:cxn modelId="43" srcId="4" destId="41" srcOrd="0" destOrd="0"/>
        <dgm:cxn modelId="53" srcId="5" destId="5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6"/>
      <dgm:constr type="primFontSz" for="des" forName="parentText" op="equ" val="28"/>
      <dgm:constr type="primFontSz" for="des" forName="descendantText" refType="primFontSz" refFor="des" refForName="parentText" op="lte" fact="0.82"/>
      <dgm:constr type="primFontSz" for="des" forName="parentText" refType="primFontSz" refFor="des" refForName="descendantText" op="lte" fact="1.25"/>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2"/>
          <dgm:constr type="w" for="ch" forName="descendantText" refType="w" fact="0.8"/>
          <dgm:constr type="h" for="ch" forName="parentText" refType="h"/>
          <dgm:constr type="h" for="ch" forName="descendantText" refType="h" refFor="ch" refForName="parentText"/>
        </dgm:constrLst>
        <dgm:ruleLst/>
        <dgm:layoutNode name="parentText" styleLbl="alignNode1">
          <dgm:varLst>
            <dgm:chMax val="1"/>
            <dgm:bulletEnabled/>
          </dgm:varLst>
          <dgm:alg type="tx"/>
          <dgm:shape xmlns:r="http://schemas.openxmlformats.org/officeDocument/2006/relationships" type="rect" r:blip="" zOrderOff="3">
            <dgm:adjLst/>
          </dgm:shape>
          <dgm:presOf axis="self" ptType="node"/>
          <dgm:constrLst>
            <dgm:constr type="tMarg" refType="h" fact="0.28"/>
            <dgm:constr type="bMarg" refType="h" fact="0.28"/>
            <dgm:constr type="lMarg" refType="w" fact="0.15"/>
            <dgm:constr type="rMarg" refType="w" fact="0.15"/>
          </dgm:constrLst>
          <dgm:ruleLst>
            <dgm:rule type="primFontSz" val="15" fact="NaN" max="NaN"/>
          </dgm:ruleLst>
        </dgm:layoutNode>
        <dgm:layoutNode name="descendantText" styleLbl="alignAccFollowNode1">
          <dgm:varLst>
            <dgm:bulletEnabled/>
          </dgm:varLst>
          <dgm:alg type="tx">
            <dgm:param type="stBulletLvl" val="0"/>
            <dgm:param type="parTxLTRAlign" val="l"/>
            <dgm:param type="shpTxLTRAlignCh" val="l"/>
            <dgm:param type="parTxRTLAlign" val="r"/>
            <dgm:param type="shpTxRTLAlignCh" val="r"/>
          </dgm:alg>
          <dgm:choose name="Name10">
            <dgm:if name="Name11" func="var" arg="dir" op="equ" val="norm">
              <dgm:shape xmlns:r="http://schemas.openxmlformats.org/officeDocument/2006/relationships" type="rect" r:blip="">
                <dgm:adjLst/>
              </dgm:shape>
            </dgm:if>
            <dgm:else name="Name12">
              <dgm:shape xmlns:r="http://schemas.openxmlformats.org/officeDocument/2006/relationships" type="rect" r:blip="">
                <dgm:adjLst/>
              </dgm:shape>
            </dgm:else>
          </dgm:choose>
          <dgm:presOf axis="des" ptType="node"/>
          <dgm:constrLst>
            <dgm:constr type="primFontSz" val="24"/>
            <dgm:constr type="lMarg" refType="w" fact="0.055"/>
            <dgm:constr type="rMarg" refType="w" fact="0.055"/>
            <dgm:constr type="tMarg" refType="h" fact="0.72"/>
            <dgm:constr type="bMarg" refType="h" fact="0.72"/>
          </dgm:constrLst>
          <dgm:ruleLst>
            <dgm:rule type="primFontSz" val="11" fact="NaN" max="NaN"/>
          </dgm:ruleLst>
        </dgm:layoutNod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3.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0917FA-646B-4C07-ACAF-630F06834985}" type="datetimeFigureOut">
              <a:rPr lang="en-GB" smtClean="0"/>
              <a:t>10/01/2023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68CF07-A7D6-4A40-B253-7BB6EA5AB13A}" type="slidenum">
              <a:rPr lang="en-GB" smtClean="0"/>
              <a:t>‹#›</a:t>
            </a:fld>
            <a:endParaRPr lang="en-GB"/>
          </a:p>
        </p:txBody>
      </p:sp>
    </p:spTree>
    <p:extLst>
      <p:ext uri="{BB962C8B-B14F-4D97-AF65-F5344CB8AC3E}">
        <p14:creationId xmlns:p14="http://schemas.microsoft.com/office/powerpoint/2010/main" val="29621997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4C7F620-DC19-9243-9434-F69A4A8C22D1}" type="slidenum">
              <a:rPr kumimoji="0" lang="en-GB" sz="1200" b="0" i="0" u="none" strike="noStrike" kern="1200" cap="none" spc="0" normalizeH="0" baseline="0" noProof="0" smtClean="0">
                <a:ln>
                  <a:noFill/>
                </a:ln>
                <a:solidFill>
                  <a:prstClr val="black"/>
                </a:solidFill>
                <a:effectLst/>
                <a:uLnTx/>
                <a:uFillTx/>
                <a:latin typeface="Times New Roman" charset="0"/>
                <a:ea typeface="ＭＳ Ｐゴシック" charset="0"/>
                <a:cs typeface="+mn-cs"/>
              </a:rPr>
              <a:pPr marL="0" marR="0" lvl="0" indent="0" algn="r" defTabSz="914400" rtl="0" eaLnBrk="1" fontAlgn="base" latinLnBrk="0" hangingPunct="1">
                <a:lnSpc>
                  <a:spcPct val="100000"/>
                </a:lnSpc>
                <a:spcBef>
                  <a:spcPct val="0"/>
                </a:spcBef>
                <a:spcAft>
                  <a:spcPct val="0"/>
                </a:spcAft>
                <a:buClrTx/>
                <a:buSzTx/>
                <a:buFontTx/>
                <a:buNone/>
                <a:tabLst/>
                <a:defRPr/>
              </a:pPr>
              <a:t>2</a:t>
            </a:fld>
            <a:endParaRPr kumimoji="0" lang="en-GB" sz="1200" b="0" i="0" u="none" strike="noStrike" kern="1200" cap="none" spc="0" normalizeH="0" baseline="0" noProof="0" dirty="0">
              <a:ln>
                <a:noFill/>
              </a:ln>
              <a:solidFill>
                <a:prstClr val="black"/>
              </a:solidFill>
              <a:effectLst/>
              <a:uLnTx/>
              <a:uFillTx/>
              <a:latin typeface="Times New Roman" charset="0"/>
              <a:ea typeface="ＭＳ Ｐゴシック" charset="0"/>
              <a:cs typeface="+mn-cs"/>
            </a:endParaRPr>
          </a:p>
        </p:txBody>
      </p:sp>
    </p:spTree>
    <p:extLst>
      <p:ext uri="{BB962C8B-B14F-4D97-AF65-F5344CB8AC3E}">
        <p14:creationId xmlns:p14="http://schemas.microsoft.com/office/powerpoint/2010/main" val="8777938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B6E0E70-F21C-5446-87F3-07C2E9293774}" type="slidenum">
              <a:rPr lang="en-US" smtClean="0"/>
              <a:pPr/>
              <a:t>36</a:t>
            </a:fld>
            <a:endParaRPr lang="en-US" dirty="0"/>
          </a:p>
        </p:txBody>
      </p:sp>
    </p:spTree>
    <p:extLst>
      <p:ext uri="{BB962C8B-B14F-4D97-AF65-F5344CB8AC3E}">
        <p14:creationId xmlns:p14="http://schemas.microsoft.com/office/powerpoint/2010/main" val="5307748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Stopped here</a:t>
            </a:r>
          </a:p>
        </p:txBody>
      </p:sp>
      <p:sp>
        <p:nvSpPr>
          <p:cNvPr id="4" name="Slide Number Placeholder 3"/>
          <p:cNvSpPr>
            <a:spLocks noGrp="1"/>
          </p:cNvSpPr>
          <p:nvPr>
            <p:ph type="sldNum" sz="quarter" idx="10"/>
          </p:nvPr>
        </p:nvSpPr>
        <p:spPr/>
        <p:txBody>
          <a:bodyPr/>
          <a:lstStyle/>
          <a:p>
            <a:fld id="{8B6E0E70-F21C-5446-87F3-07C2E9293774}" type="slidenum">
              <a:rPr lang="en-US" smtClean="0"/>
              <a:pPr/>
              <a:t>48</a:t>
            </a:fld>
            <a:endParaRPr lang="en-US" dirty="0"/>
          </a:p>
        </p:txBody>
      </p:sp>
    </p:spTree>
    <p:extLst>
      <p:ext uri="{BB962C8B-B14F-4D97-AF65-F5344CB8AC3E}">
        <p14:creationId xmlns:p14="http://schemas.microsoft.com/office/powerpoint/2010/main" val="3997879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Stopped here</a:t>
            </a:r>
          </a:p>
        </p:txBody>
      </p:sp>
      <p:sp>
        <p:nvSpPr>
          <p:cNvPr id="4" name="Slide Number Placeholder 3"/>
          <p:cNvSpPr>
            <a:spLocks noGrp="1"/>
          </p:cNvSpPr>
          <p:nvPr>
            <p:ph type="sldNum" sz="quarter" idx="10"/>
          </p:nvPr>
        </p:nvSpPr>
        <p:spPr/>
        <p:txBody>
          <a:bodyPr/>
          <a:lstStyle/>
          <a:p>
            <a:fld id="{8B6E0E70-F21C-5446-87F3-07C2E9293774}" type="slidenum">
              <a:rPr lang="en-US" smtClean="0"/>
              <a:pPr/>
              <a:t>50</a:t>
            </a:fld>
            <a:endParaRPr lang="en-US" dirty="0"/>
          </a:p>
        </p:txBody>
      </p:sp>
    </p:spTree>
    <p:extLst>
      <p:ext uri="{BB962C8B-B14F-4D97-AF65-F5344CB8AC3E}">
        <p14:creationId xmlns:p14="http://schemas.microsoft.com/office/powerpoint/2010/main" val="6355846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20000"/>
              </a:lnSpc>
            </a:pPr>
            <a:r>
              <a:rPr lang="en-GB" sz="1200" dirty="0"/>
              <a:t>Foundation for innovative new diagnostics ( FIND)</a:t>
            </a:r>
          </a:p>
          <a:p>
            <a:pPr>
              <a:lnSpc>
                <a:spcPct val="120000"/>
              </a:lnSpc>
            </a:pPr>
            <a:r>
              <a:rPr lang="en-GB" sz="1200" dirty="0"/>
              <a:t>Health Metrics Network (HMN) </a:t>
            </a:r>
          </a:p>
          <a:p>
            <a:endParaRPr lang="en-GB" dirty="0"/>
          </a:p>
        </p:txBody>
      </p:sp>
      <p:sp>
        <p:nvSpPr>
          <p:cNvPr id="4" name="Slide Number Placeholder 3"/>
          <p:cNvSpPr>
            <a:spLocks noGrp="1"/>
          </p:cNvSpPr>
          <p:nvPr>
            <p:ph type="sldNum" sz="quarter" idx="10"/>
          </p:nvPr>
        </p:nvSpPr>
        <p:spPr/>
        <p:txBody>
          <a:bodyPr/>
          <a:lstStyle/>
          <a:p>
            <a:fld id="{C6C9B29F-D7EA-4C4E-94A0-C1B041A0672F}" type="slidenum">
              <a:rPr lang="en-GB" smtClean="0"/>
              <a:pPr/>
              <a:t>72</a:t>
            </a:fld>
            <a:endParaRPr lang="en-GB"/>
          </a:p>
        </p:txBody>
      </p:sp>
    </p:spTree>
    <p:extLst>
      <p:ext uri="{BB962C8B-B14F-4D97-AF65-F5344CB8AC3E}">
        <p14:creationId xmlns:p14="http://schemas.microsoft.com/office/powerpoint/2010/main" val="7869596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F64CED-61FC-445F-A8F1-1821289663C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FADFE649-E216-4AA7-A618-6EB0B3100F7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67A26E5E-BC6E-43AD-A252-BDCDD23B1DE8}"/>
              </a:ext>
            </a:extLst>
          </p:cNvPr>
          <p:cNvSpPr>
            <a:spLocks noGrp="1"/>
          </p:cNvSpPr>
          <p:nvPr>
            <p:ph type="dt" sz="half" idx="10"/>
          </p:nvPr>
        </p:nvSpPr>
        <p:spPr/>
        <p:txBody>
          <a:bodyPr/>
          <a:lstStyle/>
          <a:p>
            <a:fld id="{68AD5313-3BD6-403B-AD5F-47C59A6EB65A}" type="datetimeFigureOut">
              <a:rPr lang="en-GB" smtClean="0"/>
              <a:t>10/01/2023</a:t>
            </a:fld>
            <a:endParaRPr lang="en-GB"/>
          </a:p>
        </p:txBody>
      </p:sp>
      <p:sp>
        <p:nvSpPr>
          <p:cNvPr id="5" name="Footer Placeholder 4">
            <a:extLst>
              <a:ext uri="{FF2B5EF4-FFF2-40B4-BE49-F238E27FC236}">
                <a16:creationId xmlns:a16="http://schemas.microsoft.com/office/drawing/2014/main" id="{E0001AA4-56A4-48DE-B362-B669BAFD327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34255D9-861B-46B1-AECF-0D59611747A0}"/>
              </a:ext>
            </a:extLst>
          </p:cNvPr>
          <p:cNvSpPr>
            <a:spLocks noGrp="1"/>
          </p:cNvSpPr>
          <p:nvPr>
            <p:ph type="sldNum" sz="quarter" idx="12"/>
          </p:nvPr>
        </p:nvSpPr>
        <p:spPr/>
        <p:txBody>
          <a:bodyPr/>
          <a:lstStyle/>
          <a:p>
            <a:fld id="{D72D32FB-4205-45B9-828C-D25E60933A38}" type="slidenum">
              <a:rPr lang="en-GB" smtClean="0"/>
              <a:t>‹#›</a:t>
            </a:fld>
            <a:endParaRPr lang="en-GB"/>
          </a:p>
        </p:txBody>
      </p:sp>
    </p:spTree>
    <p:extLst>
      <p:ext uri="{BB962C8B-B14F-4D97-AF65-F5344CB8AC3E}">
        <p14:creationId xmlns:p14="http://schemas.microsoft.com/office/powerpoint/2010/main" val="37031451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36CACB-5E75-45F1-8595-58E5202FF418}"/>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1A2C6879-A704-43C9-9667-B7C6D433A95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74A5E53-D31D-4A85-A33C-C8D1E68C8668}"/>
              </a:ext>
            </a:extLst>
          </p:cNvPr>
          <p:cNvSpPr>
            <a:spLocks noGrp="1"/>
          </p:cNvSpPr>
          <p:nvPr>
            <p:ph type="dt" sz="half" idx="10"/>
          </p:nvPr>
        </p:nvSpPr>
        <p:spPr/>
        <p:txBody>
          <a:bodyPr/>
          <a:lstStyle/>
          <a:p>
            <a:fld id="{68AD5313-3BD6-403B-AD5F-47C59A6EB65A}" type="datetimeFigureOut">
              <a:rPr lang="en-GB" smtClean="0"/>
              <a:t>10/01/2023</a:t>
            </a:fld>
            <a:endParaRPr lang="en-GB"/>
          </a:p>
        </p:txBody>
      </p:sp>
      <p:sp>
        <p:nvSpPr>
          <p:cNvPr id="5" name="Footer Placeholder 4">
            <a:extLst>
              <a:ext uri="{FF2B5EF4-FFF2-40B4-BE49-F238E27FC236}">
                <a16:creationId xmlns:a16="http://schemas.microsoft.com/office/drawing/2014/main" id="{CC77ECFF-369E-4BFF-999E-90812DA5D6D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410016B-DE62-49A3-9A83-DB589C47A263}"/>
              </a:ext>
            </a:extLst>
          </p:cNvPr>
          <p:cNvSpPr>
            <a:spLocks noGrp="1"/>
          </p:cNvSpPr>
          <p:nvPr>
            <p:ph type="sldNum" sz="quarter" idx="12"/>
          </p:nvPr>
        </p:nvSpPr>
        <p:spPr/>
        <p:txBody>
          <a:bodyPr/>
          <a:lstStyle/>
          <a:p>
            <a:fld id="{D72D32FB-4205-45B9-828C-D25E60933A38}" type="slidenum">
              <a:rPr lang="en-GB" smtClean="0"/>
              <a:t>‹#›</a:t>
            </a:fld>
            <a:endParaRPr lang="en-GB"/>
          </a:p>
        </p:txBody>
      </p:sp>
    </p:spTree>
    <p:extLst>
      <p:ext uri="{BB962C8B-B14F-4D97-AF65-F5344CB8AC3E}">
        <p14:creationId xmlns:p14="http://schemas.microsoft.com/office/powerpoint/2010/main" val="25610872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E25D7B5-C089-483E-91A4-C5F331D81D1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C716994F-2DA2-4FD2-B299-DCDFF3F84D2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50E75ED4-85E3-4B61-B6B7-389D408D41FC}"/>
              </a:ext>
            </a:extLst>
          </p:cNvPr>
          <p:cNvSpPr>
            <a:spLocks noGrp="1"/>
          </p:cNvSpPr>
          <p:nvPr>
            <p:ph type="dt" sz="half" idx="10"/>
          </p:nvPr>
        </p:nvSpPr>
        <p:spPr/>
        <p:txBody>
          <a:bodyPr/>
          <a:lstStyle/>
          <a:p>
            <a:fld id="{68AD5313-3BD6-403B-AD5F-47C59A6EB65A}" type="datetimeFigureOut">
              <a:rPr lang="en-GB" smtClean="0"/>
              <a:t>10/01/2023</a:t>
            </a:fld>
            <a:endParaRPr lang="en-GB"/>
          </a:p>
        </p:txBody>
      </p:sp>
      <p:sp>
        <p:nvSpPr>
          <p:cNvPr id="5" name="Footer Placeholder 4">
            <a:extLst>
              <a:ext uri="{FF2B5EF4-FFF2-40B4-BE49-F238E27FC236}">
                <a16:creationId xmlns:a16="http://schemas.microsoft.com/office/drawing/2014/main" id="{F1E52D63-EB9D-422A-9147-C805A12261D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219D6EA-DB50-42B4-AD16-A04DD1716EDB}"/>
              </a:ext>
            </a:extLst>
          </p:cNvPr>
          <p:cNvSpPr>
            <a:spLocks noGrp="1"/>
          </p:cNvSpPr>
          <p:nvPr>
            <p:ph type="sldNum" sz="quarter" idx="12"/>
          </p:nvPr>
        </p:nvSpPr>
        <p:spPr/>
        <p:txBody>
          <a:bodyPr/>
          <a:lstStyle/>
          <a:p>
            <a:fld id="{D72D32FB-4205-45B9-828C-D25E60933A38}" type="slidenum">
              <a:rPr lang="en-GB" smtClean="0"/>
              <a:t>‹#›</a:t>
            </a:fld>
            <a:endParaRPr lang="en-GB"/>
          </a:p>
        </p:txBody>
      </p:sp>
    </p:spTree>
    <p:extLst>
      <p:ext uri="{BB962C8B-B14F-4D97-AF65-F5344CB8AC3E}">
        <p14:creationId xmlns:p14="http://schemas.microsoft.com/office/powerpoint/2010/main" val="4763450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GB"/>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p>
        </p:txBody>
      </p:sp>
      <p:sp>
        <p:nvSpPr>
          <p:cNvPr id="4" name="Date Placeholder 3"/>
          <p:cNvSpPr>
            <a:spLocks noGrp="1"/>
          </p:cNvSpPr>
          <p:nvPr>
            <p:ph type="dt" sz="half" idx="10"/>
          </p:nvPr>
        </p:nvSpPr>
        <p:spPr/>
        <p:txBody>
          <a:bodyPr/>
          <a:lstStyle/>
          <a:p>
            <a:pPr>
              <a:defRPr/>
            </a:pPr>
            <a:endParaRPr lang="en-GB" dirty="0"/>
          </a:p>
        </p:txBody>
      </p:sp>
      <p:sp>
        <p:nvSpPr>
          <p:cNvPr id="5" name="Footer Placeholder 4"/>
          <p:cNvSpPr>
            <a:spLocks noGrp="1"/>
          </p:cNvSpPr>
          <p:nvPr>
            <p:ph type="ftr" sz="quarter" idx="11"/>
          </p:nvPr>
        </p:nvSpPr>
        <p:spPr/>
        <p:txBody>
          <a:bodyPr/>
          <a:lstStyle/>
          <a:p>
            <a:pPr>
              <a:defRPr/>
            </a:pPr>
            <a:endParaRPr lang="en-GB" dirty="0"/>
          </a:p>
        </p:txBody>
      </p:sp>
      <p:sp>
        <p:nvSpPr>
          <p:cNvPr id="6" name="Slide Number Placeholder 5"/>
          <p:cNvSpPr>
            <a:spLocks noGrp="1"/>
          </p:cNvSpPr>
          <p:nvPr>
            <p:ph type="sldNum" sz="quarter" idx="12"/>
          </p:nvPr>
        </p:nvSpPr>
        <p:spPr/>
        <p:txBody>
          <a:bodyPr/>
          <a:lstStyle/>
          <a:p>
            <a:fld id="{6F59DE7C-EF7E-4446-B3FE-628FB68337E1}" type="slidenum">
              <a:rPr lang="en-GB" smtClean="0"/>
              <a:pPr/>
              <a:t>‹#›</a:t>
            </a:fld>
            <a:endParaRPr lang="en-GB" dirty="0"/>
          </a:p>
        </p:txBody>
      </p:sp>
    </p:spTree>
    <p:extLst>
      <p:ext uri="{BB962C8B-B14F-4D97-AF65-F5344CB8AC3E}">
        <p14:creationId xmlns:p14="http://schemas.microsoft.com/office/powerpoint/2010/main" val="370973797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p:cNvSpPr>
            <a:spLocks noGrp="1"/>
          </p:cNvSpPr>
          <p:nvPr>
            <p:ph type="dt" sz="half" idx="10"/>
          </p:nvPr>
        </p:nvSpPr>
        <p:spPr/>
        <p:txBody>
          <a:bodyPr/>
          <a:lstStyle/>
          <a:p>
            <a:pPr>
              <a:defRPr/>
            </a:pPr>
            <a:endParaRPr lang="en-GB" dirty="0"/>
          </a:p>
        </p:txBody>
      </p:sp>
      <p:sp>
        <p:nvSpPr>
          <p:cNvPr id="5" name="Footer Placeholder 4"/>
          <p:cNvSpPr>
            <a:spLocks noGrp="1"/>
          </p:cNvSpPr>
          <p:nvPr>
            <p:ph type="ftr" sz="quarter" idx="11"/>
          </p:nvPr>
        </p:nvSpPr>
        <p:spPr/>
        <p:txBody>
          <a:bodyPr/>
          <a:lstStyle/>
          <a:p>
            <a:pPr>
              <a:defRPr/>
            </a:pPr>
            <a:endParaRPr lang="en-GB" dirty="0"/>
          </a:p>
        </p:txBody>
      </p:sp>
      <p:sp>
        <p:nvSpPr>
          <p:cNvPr id="6" name="Slide Number Placeholder 5"/>
          <p:cNvSpPr>
            <a:spLocks noGrp="1"/>
          </p:cNvSpPr>
          <p:nvPr>
            <p:ph type="sldNum" sz="quarter" idx="12"/>
          </p:nvPr>
        </p:nvSpPr>
        <p:spPr/>
        <p:txBody>
          <a:bodyPr/>
          <a:lstStyle/>
          <a:p>
            <a:fld id="{AEE5B028-9812-984D-A75D-6945C36BB8C5}" type="slidenum">
              <a:rPr lang="en-GB" smtClean="0"/>
              <a:pPr/>
              <a:t>‹#›</a:t>
            </a:fld>
            <a:endParaRPr lang="en-GB" dirty="0"/>
          </a:p>
        </p:txBody>
      </p:sp>
    </p:spTree>
    <p:extLst>
      <p:ext uri="{BB962C8B-B14F-4D97-AF65-F5344CB8AC3E}">
        <p14:creationId xmlns:p14="http://schemas.microsoft.com/office/powerpoint/2010/main" val="271065826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GB"/>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pPr>
              <a:defRPr/>
            </a:pPr>
            <a:endParaRPr lang="en-GB" dirty="0"/>
          </a:p>
        </p:txBody>
      </p:sp>
      <p:sp>
        <p:nvSpPr>
          <p:cNvPr id="5" name="Footer Placeholder 4"/>
          <p:cNvSpPr>
            <a:spLocks noGrp="1"/>
          </p:cNvSpPr>
          <p:nvPr>
            <p:ph type="ftr" sz="quarter" idx="11"/>
          </p:nvPr>
        </p:nvSpPr>
        <p:spPr/>
        <p:txBody>
          <a:bodyPr/>
          <a:lstStyle/>
          <a:p>
            <a:pPr>
              <a:defRPr/>
            </a:pPr>
            <a:endParaRPr lang="en-GB" dirty="0"/>
          </a:p>
        </p:txBody>
      </p:sp>
      <p:sp>
        <p:nvSpPr>
          <p:cNvPr id="6" name="Slide Number Placeholder 5"/>
          <p:cNvSpPr>
            <a:spLocks noGrp="1"/>
          </p:cNvSpPr>
          <p:nvPr>
            <p:ph type="sldNum" sz="quarter" idx="12"/>
          </p:nvPr>
        </p:nvSpPr>
        <p:spPr/>
        <p:txBody>
          <a:bodyPr/>
          <a:lstStyle/>
          <a:p>
            <a:fld id="{AD75E1DE-6561-8A41-B318-AEE5CA061290}" type="slidenum">
              <a:rPr lang="en-GB" smtClean="0"/>
              <a:pPr/>
              <a:t>‹#›</a:t>
            </a:fld>
            <a:endParaRPr lang="en-GB" dirty="0"/>
          </a:p>
        </p:txBody>
      </p:sp>
    </p:spTree>
    <p:extLst>
      <p:ext uri="{BB962C8B-B14F-4D97-AF65-F5344CB8AC3E}">
        <p14:creationId xmlns:p14="http://schemas.microsoft.com/office/powerpoint/2010/main" val="184778738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Date Placeholder 4"/>
          <p:cNvSpPr>
            <a:spLocks noGrp="1"/>
          </p:cNvSpPr>
          <p:nvPr>
            <p:ph type="dt" sz="half" idx="10"/>
          </p:nvPr>
        </p:nvSpPr>
        <p:spPr/>
        <p:txBody>
          <a:bodyPr/>
          <a:lstStyle/>
          <a:p>
            <a:pPr>
              <a:defRPr/>
            </a:pPr>
            <a:endParaRPr lang="en-GB" dirty="0"/>
          </a:p>
        </p:txBody>
      </p:sp>
      <p:sp>
        <p:nvSpPr>
          <p:cNvPr id="6" name="Footer Placeholder 5"/>
          <p:cNvSpPr>
            <a:spLocks noGrp="1"/>
          </p:cNvSpPr>
          <p:nvPr>
            <p:ph type="ftr" sz="quarter" idx="11"/>
          </p:nvPr>
        </p:nvSpPr>
        <p:spPr/>
        <p:txBody>
          <a:bodyPr/>
          <a:lstStyle/>
          <a:p>
            <a:pPr>
              <a:defRPr/>
            </a:pPr>
            <a:endParaRPr lang="en-GB" dirty="0"/>
          </a:p>
        </p:txBody>
      </p:sp>
      <p:sp>
        <p:nvSpPr>
          <p:cNvPr id="7" name="Slide Number Placeholder 6"/>
          <p:cNvSpPr>
            <a:spLocks noGrp="1"/>
          </p:cNvSpPr>
          <p:nvPr>
            <p:ph type="sldNum" sz="quarter" idx="12"/>
          </p:nvPr>
        </p:nvSpPr>
        <p:spPr/>
        <p:txBody>
          <a:bodyPr/>
          <a:lstStyle/>
          <a:p>
            <a:fld id="{36149FF3-A49E-E141-9105-B067DADB824D}" type="slidenum">
              <a:rPr lang="en-GB" smtClean="0"/>
              <a:pPr/>
              <a:t>‹#›</a:t>
            </a:fld>
            <a:endParaRPr lang="en-GB" dirty="0"/>
          </a:p>
        </p:txBody>
      </p:sp>
    </p:spTree>
    <p:extLst>
      <p:ext uri="{BB962C8B-B14F-4D97-AF65-F5344CB8AC3E}">
        <p14:creationId xmlns:p14="http://schemas.microsoft.com/office/powerpoint/2010/main" val="129835582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7" name="Date Placeholder 6"/>
          <p:cNvSpPr>
            <a:spLocks noGrp="1"/>
          </p:cNvSpPr>
          <p:nvPr>
            <p:ph type="dt" sz="half" idx="10"/>
          </p:nvPr>
        </p:nvSpPr>
        <p:spPr/>
        <p:txBody>
          <a:bodyPr/>
          <a:lstStyle/>
          <a:p>
            <a:pPr>
              <a:defRPr/>
            </a:pPr>
            <a:endParaRPr lang="en-GB" dirty="0"/>
          </a:p>
        </p:txBody>
      </p:sp>
      <p:sp>
        <p:nvSpPr>
          <p:cNvPr id="8" name="Footer Placeholder 7"/>
          <p:cNvSpPr>
            <a:spLocks noGrp="1"/>
          </p:cNvSpPr>
          <p:nvPr>
            <p:ph type="ftr" sz="quarter" idx="11"/>
          </p:nvPr>
        </p:nvSpPr>
        <p:spPr/>
        <p:txBody>
          <a:bodyPr/>
          <a:lstStyle/>
          <a:p>
            <a:pPr>
              <a:defRPr/>
            </a:pPr>
            <a:endParaRPr lang="en-GB" dirty="0"/>
          </a:p>
        </p:txBody>
      </p:sp>
      <p:sp>
        <p:nvSpPr>
          <p:cNvPr id="9" name="Slide Number Placeholder 8"/>
          <p:cNvSpPr>
            <a:spLocks noGrp="1"/>
          </p:cNvSpPr>
          <p:nvPr>
            <p:ph type="sldNum" sz="quarter" idx="12"/>
          </p:nvPr>
        </p:nvSpPr>
        <p:spPr/>
        <p:txBody>
          <a:bodyPr/>
          <a:lstStyle/>
          <a:p>
            <a:fld id="{F816E8D1-47E9-724D-A5E8-E273F9D5776A}" type="slidenum">
              <a:rPr lang="en-GB" smtClean="0"/>
              <a:pPr/>
              <a:t>‹#›</a:t>
            </a:fld>
            <a:endParaRPr lang="en-GB" dirty="0"/>
          </a:p>
        </p:txBody>
      </p:sp>
    </p:spTree>
    <p:extLst>
      <p:ext uri="{BB962C8B-B14F-4D97-AF65-F5344CB8AC3E}">
        <p14:creationId xmlns:p14="http://schemas.microsoft.com/office/powerpoint/2010/main" val="413887090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p>
        </p:txBody>
      </p:sp>
      <p:sp>
        <p:nvSpPr>
          <p:cNvPr id="3" name="Date Placeholder 2"/>
          <p:cNvSpPr>
            <a:spLocks noGrp="1"/>
          </p:cNvSpPr>
          <p:nvPr>
            <p:ph type="dt" sz="half" idx="10"/>
          </p:nvPr>
        </p:nvSpPr>
        <p:spPr/>
        <p:txBody>
          <a:bodyPr/>
          <a:lstStyle/>
          <a:p>
            <a:pPr>
              <a:defRPr/>
            </a:pPr>
            <a:endParaRPr lang="en-GB" dirty="0"/>
          </a:p>
        </p:txBody>
      </p:sp>
      <p:sp>
        <p:nvSpPr>
          <p:cNvPr id="4" name="Footer Placeholder 3"/>
          <p:cNvSpPr>
            <a:spLocks noGrp="1"/>
          </p:cNvSpPr>
          <p:nvPr>
            <p:ph type="ftr" sz="quarter" idx="11"/>
          </p:nvPr>
        </p:nvSpPr>
        <p:spPr/>
        <p:txBody>
          <a:bodyPr/>
          <a:lstStyle/>
          <a:p>
            <a:pPr>
              <a:defRPr/>
            </a:pPr>
            <a:endParaRPr lang="en-GB" dirty="0"/>
          </a:p>
        </p:txBody>
      </p:sp>
      <p:sp>
        <p:nvSpPr>
          <p:cNvPr id="5" name="Slide Number Placeholder 4"/>
          <p:cNvSpPr>
            <a:spLocks noGrp="1"/>
          </p:cNvSpPr>
          <p:nvPr>
            <p:ph type="sldNum" sz="quarter" idx="12"/>
          </p:nvPr>
        </p:nvSpPr>
        <p:spPr/>
        <p:txBody>
          <a:bodyPr/>
          <a:lstStyle/>
          <a:p>
            <a:fld id="{D0BBBD30-0423-B246-9E83-9CB1CEEAC0E5}" type="slidenum">
              <a:rPr lang="en-GB" smtClean="0"/>
              <a:pPr/>
              <a:t>‹#›</a:t>
            </a:fld>
            <a:endParaRPr lang="en-GB" dirty="0"/>
          </a:p>
        </p:txBody>
      </p:sp>
    </p:spTree>
    <p:extLst>
      <p:ext uri="{BB962C8B-B14F-4D97-AF65-F5344CB8AC3E}">
        <p14:creationId xmlns:p14="http://schemas.microsoft.com/office/powerpoint/2010/main" val="401742878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endParaRPr lang="en-GB" dirty="0"/>
          </a:p>
        </p:txBody>
      </p:sp>
      <p:sp>
        <p:nvSpPr>
          <p:cNvPr id="3" name="Footer Placeholder 2"/>
          <p:cNvSpPr>
            <a:spLocks noGrp="1"/>
          </p:cNvSpPr>
          <p:nvPr>
            <p:ph type="ftr" sz="quarter" idx="11"/>
          </p:nvPr>
        </p:nvSpPr>
        <p:spPr/>
        <p:txBody>
          <a:bodyPr/>
          <a:lstStyle/>
          <a:p>
            <a:pPr>
              <a:defRPr/>
            </a:pPr>
            <a:endParaRPr lang="en-GB" dirty="0"/>
          </a:p>
        </p:txBody>
      </p:sp>
      <p:sp>
        <p:nvSpPr>
          <p:cNvPr id="4" name="Slide Number Placeholder 3"/>
          <p:cNvSpPr>
            <a:spLocks noGrp="1"/>
          </p:cNvSpPr>
          <p:nvPr>
            <p:ph type="sldNum" sz="quarter" idx="12"/>
          </p:nvPr>
        </p:nvSpPr>
        <p:spPr/>
        <p:txBody>
          <a:bodyPr/>
          <a:lstStyle/>
          <a:p>
            <a:fld id="{F16E92E0-BB9F-2249-832B-9EA6A218DBCD}" type="slidenum">
              <a:rPr lang="en-GB" smtClean="0"/>
              <a:pPr/>
              <a:t>‹#›</a:t>
            </a:fld>
            <a:endParaRPr lang="en-GB" dirty="0"/>
          </a:p>
        </p:txBody>
      </p:sp>
    </p:spTree>
    <p:extLst>
      <p:ext uri="{BB962C8B-B14F-4D97-AF65-F5344CB8AC3E}">
        <p14:creationId xmlns:p14="http://schemas.microsoft.com/office/powerpoint/2010/main" val="238809003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GB"/>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pPr>
              <a:defRPr/>
            </a:pPr>
            <a:endParaRPr lang="en-GB" dirty="0"/>
          </a:p>
        </p:txBody>
      </p:sp>
      <p:sp>
        <p:nvSpPr>
          <p:cNvPr id="6" name="Footer Placeholder 5"/>
          <p:cNvSpPr>
            <a:spLocks noGrp="1"/>
          </p:cNvSpPr>
          <p:nvPr>
            <p:ph type="ftr" sz="quarter" idx="11"/>
          </p:nvPr>
        </p:nvSpPr>
        <p:spPr/>
        <p:txBody>
          <a:bodyPr/>
          <a:lstStyle/>
          <a:p>
            <a:pPr>
              <a:defRPr/>
            </a:pPr>
            <a:endParaRPr lang="en-GB" dirty="0"/>
          </a:p>
        </p:txBody>
      </p:sp>
      <p:sp>
        <p:nvSpPr>
          <p:cNvPr id="7" name="Slide Number Placeholder 6"/>
          <p:cNvSpPr>
            <a:spLocks noGrp="1"/>
          </p:cNvSpPr>
          <p:nvPr>
            <p:ph type="sldNum" sz="quarter" idx="12"/>
          </p:nvPr>
        </p:nvSpPr>
        <p:spPr/>
        <p:txBody>
          <a:bodyPr/>
          <a:lstStyle/>
          <a:p>
            <a:fld id="{4D02A32B-D8C8-D540-A3E7-03BDBD86C531}" type="slidenum">
              <a:rPr lang="en-GB" smtClean="0"/>
              <a:pPr/>
              <a:t>‹#›</a:t>
            </a:fld>
            <a:endParaRPr lang="en-GB" dirty="0"/>
          </a:p>
        </p:txBody>
      </p:sp>
    </p:spTree>
    <p:extLst>
      <p:ext uri="{BB962C8B-B14F-4D97-AF65-F5344CB8AC3E}">
        <p14:creationId xmlns:p14="http://schemas.microsoft.com/office/powerpoint/2010/main" val="5844028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61C862-FC4D-4285-B4E6-D98771C63D76}"/>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44054DFC-13F9-4DBC-8672-93167DACF29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F6BE5A77-5466-45B1-90E2-F4277F44D6C2}"/>
              </a:ext>
            </a:extLst>
          </p:cNvPr>
          <p:cNvSpPr>
            <a:spLocks noGrp="1"/>
          </p:cNvSpPr>
          <p:nvPr>
            <p:ph type="dt" sz="half" idx="10"/>
          </p:nvPr>
        </p:nvSpPr>
        <p:spPr/>
        <p:txBody>
          <a:bodyPr/>
          <a:lstStyle/>
          <a:p>
            <a:fld id="{68AD5313-3BD6-403B-AD5F-47C59A6EB65A}" type="datetimeFigureOut">
              <a:rPr lang="en-GB" smtClean="0"/>
              <a:t>10/01/2023</a:t>
            </a:fld>
            <a:endParaRPr lang="en-GB"/>
          </a:p>
        </p:txBody>
      </p:sp>
      <p:sp>
        <p:nvSpPr>
          <p:cNvPr id="5" name="Footer Placeholder 4">
            <a:extLst>
              <a:ext uri="{FF2B5EF4-FFF2-40B4-BE49-F238E27FC236}">
                <a16:creationId xmlns:a16="http://schemas.microsoft.com/office/drawing/2014/main" id="{CD64DD3C-DAF7-4882-9BC5-151B0E09EE3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31D74C7-5F8D-42E7-A996-6FE8AF765E8C}"/>
              </a:ext>
            </a:extLst>
          </p:cNvPr>
          <p:cNvSpPr>
            <a:spLocks noGrp="1"/>
          </p:cNvSpPr>
          <p:nvPr>
            <p:ph type="sldNum" sz="quarter" idx="12"/>
          </p:nvPr>
        </p:nvSpPr>
        <p:spPr/>
        <p:txBody>
          <a:bodyPr/>
          <a:lstStyle/>
          <a:p>
            <a:fld id="{D72D32FB-4205-45B9-828C-D25E60933A38}" type="slidenum">
              <a:rPr lang="en-GB" smtClean="0"/>
              <a:t>‹#›</a:t>
            </a:fld>
            <a:endParaRPr lang="en-GB"/>
          </a:p>
        </p:txBody>
      </p:sp>
    </p:spTree>
    <p:extLst>
      <p:ext uri="{BB962C8B-B14F-4D97-AF65-F5344CB8AC3E}">
        <p14:creationId xmlns:p14="http://schemas.microsoft.com/office/powerpoint/2010/main" val="427460028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GB"/>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dirty="0"/>
              <a:t>Drag picture to placeholder or click icon to add</a:t>
            </a:r>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pPr>
              <a:defRPr/>
            </a:pPr>
            <a:endParaRPr lang="en-GB" dirty="0"/>
          </a:p>
        </p:txBody>
      </p:sp>
      <p:sp>
        <p:nvSpPr>
          <p:cNvPr id="6" name="Footer Placeholder 5"/>
          <p:cNvSpPr>
            <a:spLocks noGrp="1"/>
          </p:cNvSpPr>
          <p:nvPr>
            <p:ph type="ftr" sz="quarter" idx="11"/>
          </p:nvPr>
        </p:nvSpPr>
        <p:spPr/>
        <p:txBody>
          <a:bodyPr/>
          <a:lstStyle/>
          <a:p>
            <a:pPr>
              <a:defRPr/>
            </a:pPr>
            <a:endParaRPr lang="en-GB" dirty="0"/>
          </a:p>
        </p:txBody>
      </p:sp>
      <p:sp>
        <p:nvSpPr>
          <p:cNvPr id="7" name="Slide Number Placeholder 6"/>
          <p:cNvSpPr>
            <a:spLocks noGrp="1"/>
          </p:cNvSpPr>
          <p:nvPr>
            <p:ph type="sldNum" sz="quarter" idx="12"/>
          </p:nvPr>
        </p:nvSpPr>
        <p:spPr/>
        <p:txBody>
          <a:bodyPr/>
          <a:lstStyle/>
          <a:p>
            <a:fld id="{F55E943E-5B2D-504D-9C17-C53C335DBE7B}" type="slidenum">
              <a:rPr lang="en-GB" smtClean="0"/>
              <a:pPr/>
              <a:t>‹#›</a:t>
            </a:fld>
            <a:endParaRPr lang="en-GB" dirty="0"/>
          </a:p>
        </p:txBody>
      </p:sp>
    </p:spTree>
    <p:extLst>
      <p:ext uri="{BB962C8B-B14F-4D97-AF65-F5344CB8AC3E}">
        <p14:creationId xmlns:p14="http://schemas.microsoft.com/office/powerpoint/2010/main" val="181933460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p:cNvSpPr>
            <a:spLocks noGrp="1"/>
          </p:cNvSpPr>
          <p:nvPr>
            <p:ph type="dt" sz="half" idx="10"/>
          </p:nvPr>
        </p:nvSpPr>
        <p:spPr/>
        <p:txBody>
          <a:bodyPr/>
          <a:lstStyle/>
          <a:p>
            <a:pPr>
              <a:defRPr/>
            </a:pPr>
            <a:endParaRPr lang="en-GB" dirty="0"/>
          </a:p>
        </p:txBody>
      </p:sp>
      <p:sp>
        <p:nvSpPr>
          <p:cNvPr id="5" name="Footer Placeholder 4"/>
          <p:cNvSpPr>
            <a:spLocks noGrp="1"/>
          </p:cNvSpPr>
          <p:nvPr>
            <p:ph type="ftr" sz="quarter" idx="11"/>
          </p:nvPr>
        </p:nvSpPr>
        <p:spPr/>
        <p:txBody>
          <a:bodyPr/>
          <a:lstStyle/>
          <a:p>
            <a:pPr>
              <a:defRPr/>
            </a:pPr>
            <a:endParaRPr lang="en-GB" dirty="0"/>
          </a:p>
        </p:txBody>
      </p:sp>
      <p:sp>
        <p:nvSpPr>
          <p:cNvPr id="6" name="Slide Number Placeholder 5"/>
          <p:cNvSpPr>
            <a:spLocks noGrp="1"/>
          </p:cNvSpPr>
          <p:nvPr>
            <p:ph type="sldNum" sz="quarter" idx="12"/>
          </p:nvPr>
        </p:nvSpPr>
        <p:spPr/>
        <p:txBody>
          <a:bodyPr/>
          <a:lstStyle/>
          <a:p>
            <a:fld id="{8B0A9418-A2A8-FA45-AAA2-8DF3536D8962}" type="slidenum">
              <a:rPr lang="en-GB" smtClean="0"/>
              <a:pPr/>
              <a:t>‹#›</a:t>
            </a:fld>
            <a:endParaRPr lang="en-GB" dirty="0"/>
          </a:p>
        </p:txBody>
      </p:sp>
    </p:spTree>
    <p:extLst>
      <p:ext uri="{BB962C8B-B14F-4D97-AF65-F5344CB8AC3E}">
        <p14:creationId xmlns:p14="http://schemas.microsoft.com/office/powerpoint/2010/main" val="399654331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GB"/>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p:cNvSpPr>
            <a:spLocks noGrp="1"/>
          </p:cNvSpPr>
          <p:nvPr>
            <p:ph type="dt" sz="half" idx="10"/>
          </p:nvPr>
        </p:nvSpPr>
        <p:spPr/>
        <p:txBody>
          <a:bodyPr/>
          <a:lstStyle/>
          <a:p>
            <a:pPr>
              <a:defRPr/>
            </a:pPr>
            <a:endParaRPr lang="en-GB" dirty="0"/>
          </a:p>
        </p:txBody>
      </p:sp>
      <p:sp>
        <p:nvSpPr>
          <p:cNvPr id="5" name="Footer Placeholder 4"/>
          <p:cNvSpPr>
            <a:spLocks noGrp="1"/>
          </p:cNvSpPr>
          <p:nvPr>
            <p:ph type="ftr" sz="quarter" idx="11"/>
          </p:nvPr>
        </p:nvSpPr>
        <p:spPr/>
        <p:txBody>
          <a:bodyPr/>
          <a:lstStyle/>
          <a:p>
            <a:pPr>
              <a:defRPr/>
            </a:pPr>
            <a:endParaRPr lang="en-GB" dirty="0"/>
          </a:p>
        </p:txBody>
      </p:sp>
      <p:sp>
        <p:nvSpPr>
          <p:cNvPr id="6" name="Slide Number Placeholder 5"/>
          <p:cNvSpPr>
            <a:spLocks noGrp="1"/>
          </p:cNvSpPr>
          <p:nvPr>
            <p:ph type="sldNum" sz="quarter" idx="12"/>
          </p:nvPr>
        </p:nvSpPr>
        <p:spPr/>
        <p:txBody>
          <a:bodyPr/>
          <a:lstStyle/>
          <a:p>
            <a:fld id="{CE03F806-5130-6B44-9307-4F64D4F02A3B}" type="slidenum">
              <a:rPr lang="en-GB" smtClean="0"/>
              <a:pPr/>
              <a:t>‹#›</a:t>
            </a:fld>
            <a:endParaRPr lang="en-GB" dirty="0"/>
          </a:p>
        </p:txBody>
      </p:sp>
    </p:spTree>
    <p:extLst>
      <p:ext uri="{BB962C8B-B14F-4D97-AF65-F5344CB8AC3E}">
        <p14:creationId xmlns:p14="http://schemas.microsoft.com/office/powerpoint/2010/main" val="18925656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A10FB5-2922-4A7C-A615-9616C569522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C2A4618E-BC4F-42DE-A6FF-D672F0FDF72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CBE7CEA-E453-4037-A2E0-CB02E0A9D4CF}"/>
              </a:ext>
            </a:extLst>
          </p:cNvPr>
          <p:cNvSpPr>
            <a:spLocks noGrp="1"/>
          </p:cNvSpPr>
          <p:nvPr>
            <p:ph type="dt" sz="half" idx="10"/>
          </p:nvPr>
        </p:nvSpPr>
        <p:spPr/>
        <p:txBody>
          <a:bodyPr/>
          <a:lstStyle/>
          <a:p>
            <a:fld id="{68AD5313-3BD6-403B-AD5F-47C59A6EB65A}" type="datetimeFigureOut">
              <a:rPr lang="en-GB" smtClean="0"/>
              <a:t>10/01/2023</a:t>
            </a:fld>
            <a:endParaRPr lang="en-GB"/>
          </a:p>
        </p:txBody>
      </p:sp>
      <p:sp>
        <p:nvSpPr>
          <p:cNvPr id="5" name="Footer Placeholder 4">
            <a:extLst>
              <a:ext uri="{FF2B5EF4-FFF2-40B4-BE49-F238E27FC236}">
                <a16:creationId xmlns:a16="http://schemas.microsoft.com/office/drawing/2014/main" id="{A2DF0748-1DF0-4BFF-B47E-E9B3A3438ED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FCD29D4B-B7A8-4708-9A56-AE01EAB3DEB9}"/>
              </a:ext>
            </a:extLst>
          </p:cNvPr>
          <p:cNvSpPr>
            <a:spLocks noGrp="1"/>
          </p:cNvSpPr>
          <p:nvPr>
            <p:ph type="sldNum" sz="quarter" idx="12"/>
          </p:nvPr>
        </p:nvSpPr>
        <p:spPr/>
        <p:txBody>
          <a:bodyPr/>
          <a:lstStyle/>
          <a:p>
            <a:fld id="{D72D32FB-4205-45B9-828C-D25E60933A38}" type="slidenum">
              <a:rPr lang="en-GB" smtClean="0"/>
              <a:t>‹#›</a:t>
            </a:fld>
            <a:endParaRPr lang="en-GB"/>
          </a:p>
        </p:txBody>
      </p:sp>
    </p:spTree>
    <p:extLst>
      <p:ext uri="{BB962C8B-B14F-4D97-AF65-F5344CB8AC3E}">
        <p14:creationId xmlns:p14="http://schemas.microsoft.com/office/powerpoint/2010/main" val="34461194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CCDC17-DE12-4CD5-8032-A835A42ED3A2}"/>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252320E8-8E6A-492A-AF41-61199C574B1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77E3642D-9989-42A5-9783-83559AF1879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6C76A86A-0595-4657-B94F-11BE5FE01187}"/>
              </a:ext>
            </a:extLst>
          </p:cNvPr>
          <p:cNvSpPr>
            <a:spLocks noGrp="1"/>
          </p:cNvSpPr>
          <p:nvPr>
            <p:ph type="dt" sz="half" idx="10"/>
          </p:nvPr>
        </p:nvSpPr>
        <p:spPr/>
        <p:txBody>
          <a:bodyPr/>
          <a:lstStyle/>
          <a:p>
            <a:fld id="{68AD5313-3BD6-403B-AD5F-47C59A6EB65A}" type="datetimeFigureOut">
              <a:rPr lang="en-GB" smtClean="0"/>
              <a:t>10/01/2023</a:t>
            </a:fld>
            <a:endParaRPr lang="en-GB"/>
          </a:p>
        </p:txBody>
      </p:sp>
      <p:sp>
        <p:nvSpPr>
          <p:cNvPr id="6" name="Footer Placeholder 5">
            <a:extLst>
              <a:ext uri="{FF2B5EF4-FFF2-40B4-BE49-F238E27FC236}">
                <a16:creationId xmlns:a16="http://schemas.microsoft.com/office/drawing/2014/main" id="{3A8AEA23-9A8D-4A29-AEB7-9CE6E148977D}"/>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46AD85DC-F9BA-4BF6-A351-685B691DA314}"/>
              </a:ext>
            </a:extLst>
          </p:cNvPr>
          <p:cNvSpPr>
            <a:spLocks noGrp="1"/>
          </p:cNvSpPr>
          <p:nvPr>
            <p:ph type="sldNum" sz="quarter" idx="12"/>
          </p:nvPr>
        </p:nvSpPr>
        <p:spPr/>
        <p:txBody>
          <a:bodyPr/>
          <a:lstStyle/>
          <a:p>
            <a:fld id="{D72D32FB-4205-45B9-828C-D25E60933A38}" type="slidenum">
              <a:rPr lang="en-GB" smtClean="0"/>
              <a:t>‹#›</a:t>
            </a:fld>
            <a:endParaRPr lang="en-GB"/>
          </a:p>
        </p:txBody>
      </p:sp>
    </p:spTree>
    <p:extLst>
      <p:ext uri="{BB962C8B-B14F-4D97-AF65-F5344CB8AC3E}">
        <p14:creationId xmlns:p14="http://schemas.microsoft.com/office/powerpoint/2010/main" val="6621754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4EC221-BA4F-41A0-A468-FD6FE5D49725}"/>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03B7D4D9-C031-4682-B198-7A5FCC198AD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F9D3611-A617-4040-B9C8-6230CA27944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F7E8FC1D-865A-4717-B550-CD7930E34E3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7C935E8-0DBF-479B-BF2D-268FF19AE24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FC3F39ED-DC7F-4D9C-B261-D8730F72F4DD}"/>
              </a:ext>
            </a:extLst>
          </p:cNvPr>
          <p:cNvSpPr>
            <a:spLocks noGrp="1"/>
          </p:cNvSpPr>
          <p:nvPr>
            <p:ph type="dt" sz="half" idx="10"/>
          </p:nvPr>
        </p:nvSpPr>
        <p:spPr/>
        <p:txBody>
          <a:bodyPr/>
          <a:lstStyle/>
          <a:p>
            <a:fld id="{68AD5313-3BD6-403B-AD5F-47C59A6EB65A}" type="datetimeFigureOut">
              <a:rPr lang="en-GB" smtClean="0"/>
              <a:t>10/01/2023</a:t>
            </a:fld>
            <a:endParaRPr lang="en-GB"/>
          </a:p>
        </p:txBody>
      </p:sp>
      <p:sp>
        <p:nvSpPr>
          <p:cNvPr id="8" name="Footer Placeholder 7">
            <a:extLst>
              <a:ext uri="{FF2B5EF4-FFF2-40B4-BE49-F238E27FC236}">
                <a16:creationId xmlns:a16="http://schemas.microsoft.com/office/drawing/2014/main" id="{188E110A-43A3-413F-B034-945F310E3BA3}"/>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92F4D494-C63D-45E8-9B34-A8382C7DACCB}"/>
              </a:ext>
            </a:extLst>
          </p:cNvPr>
          <p:cNvSpPr>
            <a:spLocks noGrp="1"/>
          </p:cNvSpPr>
          <p:nvPr>
            <p:ph type="sldNum" sz="quarter" idx="12"/>
          </p:nvPr>
        </p:nvSpPr>
        <p:spPr/>
        <p:txBody>
          <a:bodyPr/>
          <a:lstStyle/>
          <a:p>
            <a:fld id="{D72D32FB-4205-45B9-828C-D25E60933A38}" type="slidenum">
              <a:rPr lang="en-GB" smtClean="0"/>
              <a:t>‹#›</a:t>
            </a:fld>
            <a:endParaRPr lang="en-GB"/>
          </a:p>
        </p:txBody>
      </p:sp>
    </p:spTree>
    <p:extLst>
      <p:ext uri="{BB962C8B-B14F-4D97-AF65-F5344CB8AC3E}">
        <p14:creationId xmlns:p14="http://schemas.microsoft.com/office/powerpoint/2010/main" val="592762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AB8952-18A6-49BB-9302-C871FAC453F9}"/>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5A64128B-FF51-4D25-A6D6-CE15A92EC41E}"/>
              </a:ext>
            </a:extLst>
          </p:cNvPr>
          <p:cNvSpPr>
            <a:spLocks noGrp="1"/>
          </p:cNvSpPr>
          <p:nvPr>
            <p:ph type="dt" sz="half" idx="10"/>
          </p:nvPr>
        </p:nvSpPr>
        <p:spPr/>
        <p:txBody>
          <a:bodyPr/>
          <a:lstStyle/>
          <a:p>
            <a:fld id="{68AD5313-3BD6-403B-AD5F-47C59A6EB65A}" type="datetimeFigureOut">
              <a:rPr lang="en-GB" smtClean="0"/>
              <a:t>10/01/2023</a:t>
            </a:fld>
            <a:endParaRPr lang="en-GB"/>
          </a:p>
        </p:txBody>
      </p:sp>
      <p:sp>
        <p:nvSpPr>
          <p:cNvPr id="4" name="Footer Placeholder 3">
            <a:extLst>
              <a:ext uri="{FF2B5EF4-FFF2-40B4-BE49-F238E27FC236}">
                <a16:creationId xmlns:a16="http://schemas.microsoft.com/office/drawing/2014/main" id="{4BCE6D7B-AD98-4E04-8E49-8A014A2A2C05}"/>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38A0AFC8-0B03-46E0-ACCA-B4DE3A9EC235}"/>
              </a:ext>
            </a:extLst>
          </p:cNvPr>
          <p:cNvSpPr>
            <a:spLocks noGrp="1"/>
          </p:cNvSpPr>
          <p:nvPr>
            <p:ph type="sldNum" sz="quarter" idx="12"/>
          </p:nvPr>
        </p:nvSpPr>
        <p:spPr/>
        <p:txBody>
          <a:bodyPr/>
          <a:lstStyle/>
          <a:p>
            <a:fld id="{D72D32FB-4205-45B9-828C-D25E60933A38}" type="slidenum">
              <a:rPr lang="en-GB" smtClean="0"/>
              <a:t>‹#›</a:t>
            </a:fld>
            <a:endParaRPr lang="en-GB"/>
          </a:p>
        </p:txBody>
      </p:sp>
    </p:spTree>
    <p:extLst>
      <p:ext uri="{BB962C8B-B14F-4D97-AF65-F5344CB8AC3E}">
        <p14:creationId xmlns:p14="http://schemas.microsoft.com/office/powerpoint/2010/main" val="17907822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7C0FCA2-F693-4032-8FE9-96B48369A394}"/>
              </a:ext>
            </a:extLst>
          </p:cNvPr>
          <p:cNvSpPr>
            <a:spLocks noGrp="1"/>
          </p:cNvSpPr>
          <p:nvPr>
            <p:ph type="dt" sz="half" idx="10"/>
          </p:nvPr>
        </p:nvSpPr>
        <p:spPr/>
        <p:txBody>
          <a:bodyPr/>
          <a:lstStyle/>
          <a:p>
            <a:fld id="{68AD5313-3BD6-403B-AD5F-47C59A6EB65A}" type="datetimeFigureOut">
              <a:rPr lang="en-GB" smtClean="0"/>
              <a:t>10/01/2023</a:t>
            </a:fld>
            <a:endParaRPr lang="en-GB"/>
          </a:p>
        </p:txBody>
      </p:sp>
      <p:sp>
        <p:nvSpPr>
          <p:cNvPr id="3" name="Footer Placeholder 2">
            <a:extLst>
              <a:ext uri="{FF2B5EF4-FFF2-40B4-BE49-F238E27FC236}">
                <a16:creationId xmlns:a16="http://schemas.microsoft.com/office/drawing/2014/main" id="{C0645CA1-2F91-4059-9C93-3046623D4ADA}"/>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3FDE6664-CF92-4A8F-BD42-1154484F323C}"/>
              </a:ext>
            </a:extLst>
          </p:cNvPr>
          <p:cNvSpPr>
            <a:spLocks noGrp="1"/>
          </p:cNvSpPr>
          <p:nvPr>
            <p:ph type="sldNum" sz="quarter" idx="12"/>
          </p:nvPr>
        </p:nvSpPr>
        <p:spPr/>
        <p:txBody>
          <a:bodyPr/>
          <a:lstStyle/>
          <a:p>
            <a:fld id="{D72D32FB-4205-45B9-828C-D25E60933A38}" type="slidenum">
              <a:rPr lang="en-GB" smtClean="0"/>
              <a:t>‹#›</a:t>
            </a:fld>
            <a:endParaRPr lang="en-GB"/>
          </a:p>
        </p:txBody>
      </p:sp>
    </p:spTree>
    <p:extLst>
      <p:ext uri="{BB962C8B-B14F-4D97-AF65-F5344CB8AC3E}">
        <p14:creationId xmlns:p14="http://schemas.microsoft.com/office/powerpoint/2010/main" val="20544231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0F688D-8E9E-45AD-92AE-4F9BD0C6B07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B5AADA0F-1FAB-46EB-A9DC-E045EEF27E7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229685DF-37BC-467E-9725-C66AE057911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13A791D-BC6A-42BD-A721-3C50EDC33222}"/>
              </a:ext>
            </a:extLst>
          </p:cNvPr>
          <p:cNvSpPr>
            <a:spLocks noGrp="1"/>
          </p:cNvSpPr>
          <p:nvPr>
            <p:ph type="dt" sz="half" idx="10"/>
          </p:nvPr>
        </p:nvSpPr>
        <p:spPr/>
        <p:txBody>
          <a:bodyPr/>
          <a:lstStyle/>
          <a:p>
            <a:fld id="{68AD5313-3BD6-403B-AD5F-47C59A6EB65A}" type="datetimeFigureOut">
              <a:rPr lang="en-GB" smtClean="0"/>
              <a:t>10/01/2023</a:t>
            </a:fld>
            <a:endParaRPr lang="en-GB"/>
          </a:p>
        </p:txBody>
      </p:sp>
      <p:sp>
        <p:nvSpPr>
          <p:cNvPr id="6" name="Footer Placeholder 5">
            <a:extLst>
              <a:ext uri="{FF2B5EF4-FFF2-40B4-BE49-F238E27FC236}">
                <a16:creationId xmlns:a16="http://schemas.microsoft.com/office/drawing/2014/main" id="{F91E3711-B0A5-4111-8A53-ABE05AC48FF4}"/>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E7DB9A52-AF39-4322-BF5B-A967850559EA}"/>
              </a:ext>
            </a:extLst>
          </p:cNvPr>
          <p:cNvSpPr>
            <a:spLocks noGrp="1"/>
          </p:cNvSpPr>
          <p:nvPr>
            <p:ph type="sldNum" sz="quarter" idx="12"/>
          </p:nvPr>
        </p:nvSpPr>
        <p:spPr/>
        <p:txBody>
          <a:bodyPr/>
          <a:lstStyle/>
          <a:p>
            <a:fld id="{D72D32FB-4205-45B9-828C-D25E60933A38}" type="slidenum">
              <a:rPr lang="en-GB" smtClean="0"/>
              <a:t>‹#›</a:t>
            </a:fld>
            <a:endParaRPr lang="en-GB"/>
          </a:p>
        </p:txBody>
      </p:sp>
    </p:spTree>
    <p:extLst>
      <p:ext uri="{BB962C8B-B14F-4D97-AF65-F5344CB8AC3E}">
        <p14:creationId xmlns:p14="http://schemas.microsoft.com/office/powerpoint/2010/main" val="33628522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7271DE-E75B-4668-9016-FC23F827810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C5A00682-CA06-4FFA-A334-848B9A68D2E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E28C3FF9-B76C-47A9-8B10-1A63B0F6F68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905353C-CB90-4CDA-B69E-79727D0DCE4B}"/>
              </a:ext>
            </a:extLst>
          </p:cNvPr>
          <p:cNvSpPr>
            <a:spLocks noGrp="1"/>
          </p:cNvSpPr>
          <p:nvPr>
            <p:ph type="dt" sz="half" idx="10"/>
          </p:nvPr>
        </p:nvSpPr>
        <p:spPr/>
        <p:txBody>
          <a:bodyPr/>
          <a:lstStyle/>
          <a:p>
            <a:fld id="{68AD5313-3BD6-403B-AD5F-47C59A6EB65A}" type="datetimeFigureOut">
              <a:rPr lang="en-GB" smtClean="0"/>
              <a:t>10/01/2023</a:t>
            </a:fld>
            <a:endParaRPr lang="en-GB"/>
          </a:p>
        </p:txBody>
      </p:sp>
      <p:sp>
        <p:nvSpPr>
          <p:cNvPr id="6" name="Footer Placeholder 5">
            <a:extLst>
              <a:ext uri="{FF2B5EF4-FFF2-40B4-BE49-F238E27FC236}">
                <a16:creationId xmlns:a16="http://schemas.microsoft.com/office/drawing/2014/main" id="{1A307694-BEAD-46B3-B070-553CB0558B07}"/>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EC2B8546-4978-4AB7-8261-4D3A3EA8A25F}"/>
              </a:ext>
            </a:extLst>
          </p:cNvPr>
          <p:cNvSpPr>
            <a:spLocks noGrp="1"/>
          </p:cNvSpPr>
          <p:nvPr>
            <p:ph type="sldNum" sz="quarter" idx="12"/>
          </p:nvPr>
        </p:nvSpPr>
        <p:spPr/>
        <p:txBody>
          <a:bodyPr/>
          <a:lstStyle/>
          <a:p>
            <a:fld id="{D72D32FB-4205-45B9-828C-D25E60933A38}" type="slidenum">
              <a:rPr lang="en-GB" smtClean="0"/>
              <a:t>‹#›</a:t>
            </a:fld>
            <a:endParaRPr lang="en-GB"/>
          </a:p>
        </p:txBody>
      </p:sp>
    </p:spTree>
    <p:extLst>
      <p:ext uri="{BB962C8B-B14F-4D97-AF65-F5344CB8AC3E}">
        <p14:creationId xmlns:p14="http://schemas.microsoft.com/office/powerpoint/2010/main" val="12231026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3B5985A-0361-4E5F-921E-493BED56DE7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2511302E-2AA7-4504-9F43-3822F51597B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57143ED8-1E82-4210-9585-0483355EA9C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8AD5313-3BD6-403B-AD5F-47C59A6EB65A}" type="datetimeFigureOut">
              <a:rPr lang="en-GB" smtClean="0"/>
              <a:t>10/01/2023</a:t>
            </a:fld>
            <a:endParaRPr lang="en-GB"/>
          </a:p>
        </p:txBody>
      </p:sp>
      <p:sp>
        <p:nvSpPr>
          <p:cNvPr id="5" name="Footer Placeholder 4">
            <a:extLst>
              <a:ext uri="{FF2B5EF4-FFF2-40B4-BE49-F238E27FC236}">
                <a16:creationId xmlns:a16="http://schemas.microsoft.com/office/drawing/2014/main" id="{C3F25BA4-95AD-4ED5-A40C-0FF90958D4E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B867AFF9-D7A9-40E3-856A-1852E2BB87C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72D32FB-4205-45B9-828C-D25E60933A38}" type="slidenum">
              <a:rPr lang="en-GB" smtClean="0"/>
              <a:t>‹#›</a:t>
            </a:fld>
            <a:endParaRPr lang="en-GB"/>
          </a:p>
        </p:txBody>
      </p:sp>
    </p:spTree>
    <p:extLst>
      <p:ext uri="{BB962C8B-B14F-4D97-AF65-F5344CB8AC3E}">
        <p14:creationId xmlns:p14="http://schemas.microsoft.com/office/powerpoint/2010/main" val="245879201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GB"/>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defRPr/>
            </a:pPr>
            <a:endParaRPr lang="en-GB" dirty="0"/>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endParaRPr lang="en-GB" dirty="0"/>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E427C4F-9799-BF4B-B133-E77214CF28EA}" type="slidenum">
              <a:rPr lang="en-GB" smtClean="0"/>
              <a:pPr/>
              <a:t>‹#›</a:t>
            </a:fld>
            <a:endParaRPr lang="en-GB" dirty="0"/>
          </a:p>
        </p:txBody>
      </p:sp>
    </p:spTree>
    <p:extLst>
      <p:ext uri="{BB962C8B-B14F-4D97-AF65-F5344CB8AC3E}">
        <p14:creationId xmlns:p14="http://schemas.microsoft.com/office/powerpoint/2010/main" val="337493352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package" Target="../embeddings/Microsoft_Word_Document.docx"/><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3.em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3.xml"/></Relationships>
</file>

<file path=ppt/slides/_rels/slide8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3.xml"/></Relationships>
</file>

<file path=ppt/slides/_rels/slide8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3.xml"/></Relationships>
</file>

<file path=ppt/slides/_rels/slide83.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7" name="Rectangle 86">
            <a:extLst>
              <a:ext uri="{FF2B5EF4-FFF2-40B4-BE49-F238E27FC236}">
                <a16:creationId xmlns:a16="http://schemas.microsoft.com/office/drawing/2014/main" id="{F13C74B1-5B17-4795-BED0-7140497B445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ndara" panose="020E0502030303020204"/>
              <a:ea typeface="+mn-ea"/>
              <a:cs typeface="+mn-cs"/>
            </a:endParaRPr>
          </a:p>
        </p:txBody>
      </p:sp>
      <p:sp>
        <p:nvSpPr>
          <p:cNvPr id="2" name="Title 1">
            <a:extLst>
              <a:ext uri="{FF2B5EF4-FFF2-40B4-BE49-F238E27FC236}">
                <a16:creationId xmlns:a16="http://schemas.microsoft.com/office/drawing/2014/main" id="{122DAB05-4C44-47A1-AD67-BA309CA5BEBB}"/>
              </a:ext>
            </a:extLst>
          </p:cNvPr>
          <p:cNvSpPr>
            <a:spLocks noGrp="1"/>
          </p:cNvSpPr>
          <p:nvPr>
            <p:ph type="title"/>
          </p:nvPr>
        </p:nvSpPr>
        <p:spPr>
          <a:xfrm>
            <a:off x="640080" y="325369"/>
            <a:ext cx="4368602" cy="1956841"/>
          </a:xfrm>
        </p:spPr>
        <p:txBody>
          <a:bodyPr anchor="b">
            <a:normAutofit/>
          </a:bodyPr>
          <a:lstStyle/>
          <a:p>
            <a:r>
              <a:rPr lang="en-GB" sz="5400" b="1" dirty="0"/>
              <a:t>Welcome</a:t>
            </a:r>
          </a:p>
        </p:txBody>
      </p:sp>
      <p:sp>
        <p:nvSpPr>
          <p:cNvPr id="89"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xmln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ndara" panose="020E0502030303020204"/>
              <a:ea typeface="+mn-ea"/>
              <a:cs typeface="+mn-cs"/>
            </a:endParaRPr>
          </a:p>
        </p:txBody>
      </p:sp>
      <p:sp>
        <p:nvSpPr>
          <p:cNvPr id="3" name="Content Placeholder 2">
            <a:extLst>
              <a:ext uri="{FF2B5EF4-FFF2-40B4-BE49-F238E27FC236}">
                <a16:creationId xmlns:a16="http://schemas.microsoft.com/office/drawing/2014/main" id="{E312F808-9362-4B5E-8543-50549AD79957}"/>
              </a:ext>
            </a:extLst>
          </p:cNvPr>
          <p:cNvSpPr>
            <a:spLocks noGrp="1"/>
          </p:cNvSpPr>
          <p:nvPr>
            <p:ph idx="1"/>
          </p:nvPr>
        </p:nvSpPr>
        <p:spPr>
          <a:xfrm>
            <a:off x="640080" y="2872899"/>
            <a:ext cx="4243589" cy="3320668"/>
          </a:xfrm>
        </p:spPr>
        <p:txBody>
          <a:bodyPr>
            <a:normAutofit/>
          </a:bodyPr>
          <a:lstStyle/>
          <a:p>
            <a:pPr marL="0" indent="0">
              <a:buNone/>
            </a:pPr>
            <a:r>
              <a:rPr lang="en-GB" sz="4000" b="1" dirty="0"/>
              <a:t>Global health</a:t>
            </a:r>
          </a:p>
          <a:p>
            <a:pPr marL="0" indent="0">
              <a:buNone/>
            </a:pPr>
            <a:endParaRPr lang="en-GB" sz="4000" dirty="0"/>
          </a:p>
          <a:p>
            <a:pPr marL="0" indent="0">
              <a:buNone/>
            </a:pPr>
            <a:r>
              <a:rPr lang="en-GB" sz="4000" dirty="0"/>
              <a:t>Session 5</a:t>
            </a:r>
          </a:p>
          <a:p>
            <a:pPr marL="0" indent="0">
              <a:buNone/>
            </a:pPr>
            <a:r>
              <a:rPr lang="en-GB" sz="4000" dirty="0" err="1"/>
              <a:t>Dr.</a:t>
            </a:r>
            <a:r>
              <a:rPr lang="en-GB" sz="4000" dirty="0"/>
              <a:t> Tilly Paz</a:t>
            </a:r>
          </a:p>
        </p:txBody>
      </p:sp>
      <p:pic>
        <p:nvPicPr>
          <p:cNvPr id="8" name="Picture 7" descr="A person holding a globe">
            <a:extLst>
              <a:ext uri="{FF2B5EF4-FFF2-40B4-BE49-F238E27FC236}">
                <a16:creationId xmlns:a16="http://schemas.microsoft.com/office/drawing/2014/main" id="{F62B61E5-26C6-4CFE-92C4-C6CCAC82ED89}"/>
              </a:ext>
            </a:extLst>
          </p:cNvPr>
          <p:cNvPicPr>
            <a:picLocks noChangeAspect="1"/>
          </p:cNvPicPr>
          <p:nvPr/>
        </p:nvPicPr>
        <p:blipFill rotWithShape="1">
          <a:blip r:embed="rId2" cstate="hqprint">
            <a:extLst>
              <a:ext uri="{28A0092B-C50C-407E-A947-70E740481C1C}">
                <a14:useLocalDpi xmlns:a14="http://schemas.microsoft.com/office/drawing/2010/main" val="0"/>
              </a:ext>
            </a:extLst>
          </a:blip>
          <a:srcRect l="20404" r="19915"/>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18405463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7BF42CA-AD55-48B4-8949-C4DCA60A6AE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6AE1D3D-3106-4CB2-AA7C-0C1642AC0F2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12" name="Group 11">
            <a:extLst>
              <a:ext uri="{FF2B5EF4-FFF2-40B4-BE49-F238E27FC236}">
                <a16:creationId xmlns:a16="http://schemas.microsoft.com/office/drawing/2014/main" id="{0A31B6AF-B711-4CDB-8C2B-16E963DDC4C5}"/>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137" y="0"/>
            <a:ext cx="5646974" cy="6483075"/>
            <a:chOff x="-19221" y="0"/>
            <a:chExt cx="5646974" cy="6483075"/>
          </a:xfrm>
        </p:grpSpPr>
        <p:sp>
          <p:nvSpPr>
            <p:cNvPr id="13" name="Freeform: Shape 12">
              <a:extLst>
                <a:ext uri="{FF2B5EF4-FFF2-40B4-BE49-F238E27FC236}">
                  <a16:creationId xmlns:a16="http://schemas.microsoft.com/office/drawing/2014/main" id="{CA818331-E13C-49C6-B98D-A60AD0E85AE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9220" y="116610"/>
              <a:ext cx="5535001" cy="6250127"/>
            </a:xfrm>
            <a:custGeom>
              <a:avLst/>
              <a:gdLst>
                <a:gd name="connsiteX0" fmla="*/ 2510242 w 5535001"/>
                <a:gd name="connsiteY0" fmla="*/ 174 h 6250127"/>
                <a:gd name="connsiteX1" fmla="*/ 2550551 w 5535001"/>
                <a:gd name="connsiteY1" fmla="*/ 510 h 6250127"/>
                <a:gd name="connsiteX2" fmla="*/ 2629490 w 5535001"/>
                <a:gd name="connsiteY2" fmla="*/ 3757 h 6250127"/>
                <a:gd name="connsiteX3" fmla="*/ 2708317 w 5535001"/>
                <a:gd name="connsiteY3" fmla="*/ 7229 h 6250127"/>
                <a:gd name="connsiteX4" fmla="*/ 2787256 w 5535001"/>
                <a:gd name="connsiteY4" fmla="*/ 14619 h 6250127"/>
                <a:gd name="connsiteX5" fmla="*/ 3408467 w 5535001"/>
                <a:gd name="connsiteY5" fmla="*/ 145064 h 6250127"/>
                <a:gd name="connsiteX6" fmla="*/ 3557723 w 5535001"/>
                <a:gd name="connsiteY6" fmla="*/ 199593 h 6250127"/>
                <a:gd name="connsiteX7" fmla="*/ 3594337 w 5535001"/>
                <a:gd name="connsiteY7" fmla="*/ 214597 h 6250127"/>
                <a:gd name="connsiteX8" fmla="*/ 3630616 w 5535001"/>
                <a:gd name="connsiteY8" fmla="*/ 230385 h 6250127"/>
                <a:gd name="connsiteX9" fmla="*/ 3703172 w 5535001"/>
                <a:gd name="connsiteY9" fmla="*/ 262073 h 6250127"/>
                <a:gd name="connsiteX10" fmla="*/ 3739003 w 5535001"/>
                <a:gd name="connsiteY10" fmla="*/ 278756 h 6250127"/>
                <a:gd name="connsiteX11" fmla="*/ 3756806 w 5535001"/>
                <a:gd name="connsiteY11" fmla="*/ 287266 h 6250127"/>
                <a:gd name="connsiteX12" fmla="*/ 3773714 w 5535001"/>
                <a:gd name="connsiteY12" fmla="*/ 297567 h 6250127"/>
                <a:gd name="connsiteX13" fmla="*/ 3840784 w 5535001"/>
                <a:gd name="connsiteY13" fmla="*/ 339332 h 6250127"/>
                <a:gd name="connsiteX14" fmla="*/ 3873927 w 5535001"/>
                <a:gd name="connsiteY14" fmla="*/ 360495 h 6250127"/>
                <a:gd name="connsiteX15" fmla="*/ 3906062 w 5535001"/>
                <a:gd name="connsiteY15" fmla="*/ 383001 h 6250127"/>
                <a:gd name="connsiteX16" fmla="*/ 3969662 w 5535001"/>
                <a:gd name="connsiteY16" fmla="*/ 428572 h 6250127"/>
                <a:gd name="connsiteX17" fmla="*/ 4423029 w 5535001"/>
                <a:gd name="connsiteY17" fmla="*/ 837600 h 6250127"/>
                <a:gd name="connsiteX18" fmla="*/ 4474647 w 5535001"/>
                <a:gd name="connsiteY18" fmla="*/ 891569 h 6250127"/>
                <a:gd name="connsiteX19" fmla="*/ 4524250 w 5535001"/>
                <a:gd name="connsiteY19" fmla="*/ 946883 h 6250127"/>
                <a:gd name="connsiteX20" fmla="*/ 4573965 w 5535001"/>
                <a:gd name="connsiteY20" fmla="*/ 1001748 h 6250127"/>
                <a:gd name="connsiteX21" fmla="*/ 4622224 w 5535001"/>
                <a:gd name="connsiteY21" fmla="*/ 1057509 h 6250127"/>
                <a:gd name="connsiteX22" fmla="*/ 4717510 w 5535001"/>
                <a:gd name="connsiteY22" fmla="*/ 1169143 h 6250127"/>
                <a:gd name="connsiteX23" fmla="*/ 4764986 w 5535001"/>
                <a:gd name="connsiteY23" fmla="*/ 1224681 h 6250127"/>
                <a:gd name="connsiteX24" fmla="*/ 4813021 w 5535001"/>
                <a:gd name="connsiteY24" fmla="*/ 1279994 h 6250127"/>
                <a:gd name="connsiteX25" fmla="*/ 5001915 w 5535001"/>
                <a:gd name="connsiteY25" fmla="*/ 1506846 h 6250127"/>
                <a:gd name="connsiteX26" fmla="*/ 5170542 w 5535001"/>
                <a:gd name="connsiteY26" fmla="*/ 1751165 h 6250127"/>
                <a:gd name="connsiteX27" fmla="*/ 5428969 w 5535001"/>
                <a:gd name="connsiteY27" fmla="*/ 2293660 h 6250127"/>
                <a:gd name="connsiteX28" fmla="*/ 5534893 w 5535001"/>
                <a:gd name="connsiteY28" fmla="*/ 2899307 h 6250127"/>
                <a:gd name="connsiteX29" fmla="*/ 5508804 w 5535001"/>
                <a:gd name="connsiteY29" fmla="*/ 3211144 h 6250127"/>
                <a:gd name="connsiteX30" fmla="*/ 5426282 w 5535001"/>
                <a:gd name="connsiteY30" fmla="*/ 3513352 h 6250127"/>
                <a:gd name="connsiteX31" fmla="*/ 5248250 w 5535001"/>
                <a:gd name="connsiteY31" fmla="*/ 4030542 h 6250127"/>
                <a:gd name="connsiteX32" fmla="*/ 5208612 w 5535001"/>
                <a:gd name="connsiteY32" fmla="*/ 4161771 h 6250127"/>
                <a:gd name="connsiteX33" fmla="*/ 5170318 w 5535001"/>
                <a:gd name="connsiteY33" fmla="*/ 4294680 h 6250127"/>
                <a:gd name="connsiteX34" fmla="*/ 5132248 w 5535001"/>
                <a:gd name="connsiteY34" fmla="*/ 4430164 h 6250127"/>
                <a:gd name="connsiteX35" fmla="*/ 5112765 w 5535001"/>
                <a:gd name="connsiteY35" fmla="*/ 4498914 h 6250127"/>
                <a:gd name="connsiteX36" fmla="*/ 5091715 w 5535001"/>
                <a:gd name="connsiteY36" fmla="*/ 4569119 h 6250127"/>
                <a:gd name="connsiteX37" fmla="*/ 5068985 w 5535001"/>
                <a:gd name="connsiteY37" fmla="*/ 4640220 h 6250127"/>
                <a:gd name="connsiteX38" fmla="*/ 5043904 w 5535001"/>
                <a:gd name="connsiteY38" fmla="*/ 4712105 h 6250127"/>
                <a:gd name="connsiteX39" fmla="*/ 5015799 w 5535001"/>
                <a:gd name="connsiteY39" fmla="*/ 4784438 h 6250127"/>
                <a:gd name="connsiteX40" fmla="*/ 4982880 w 5535001"/>
                <a:gd name="connsiteY40" fmla="*/ 4856435 h 6250127"/>
                <a:gd name="connsiteX41" fmla="*/ 4817276 w 5535001"/>
                <a:gd name="connsiteY41" fmla="*/ 5125275 h 6250127"/>
                <a:gd name="connsiteX42" fmla="*/ 4618753 w 5535001"/>
                <a:gd name="connsiteY42" fmla="*/ 5355374 h 6250127"/>
                <a:gd name="connsiteX43" fmla="*/ 4566575 w 5535001"/>
                <a:gd name="connsiteY43" fmla="*/ 5408560 h 6250127"/>
                <a:gd name="connsiteX44" fmla="*/ 4513837 w 5535001"/>
                <a:gd name="connsiteY44" fmla="*/ 5461186 h 6250127"/>
                <a:gd name="connsiteX45" fmla="*/ 4459531 w 5535001"/>
                <a:gd name="connsiteY45" fmla="*/ 5512580 h 6250127"/>
                <a:gd name="connsiteX46" fmla="*/ 4404554 w 5535001"/>
                <a:gd name="connsiteY46" fmla="*/ 5563526 h 6250127"/>
                <a:gd name="connsiteX47" fmla="*/ 4348009 w 5535001"/>
                <a:gd name="connsiteY47" fmla="*/ 5613017 h 6250127"/>
                <a:gd name="connsiteX48" fmla="*/ 4290568 w 5535001"/>
                <a:gd name="connsiteY48" fmla="*/ 5661948 h 6250127"/>
                <a:gd name="connsiteX49" fmla="*/ 4276124 w 5535001"/>
                <a:gd name="connsiteY49" fmla="*/ 5674153 h 6250127"/>
                <a:gd name="connsiteX50" fmla="*/ 4261120 w 5535001"/>
                <a:gd name="connsiteY50" fmla="*/ 5685798 h 6250127"/>
                <a:gd name="connsiteX51" fmla="*/ 4231112 w 5535001"/>
                <a:gd name="connsiteY51" fmla="*/ 5708976 h 6250127"/>
                <a:gd name="connsiteX52" fmla="*/ 4170984 w 5535001"/>
                <a:gd name="connsiteY52" fmla="*/ 5755443 h 6250127"/>
                <a:gd name="connsiteX53" fmla="*/ 4046025 w 5535001"/>
                <a:gd name="connsiteY53" fmla="*/ 5843228 h 6250127"/>
                <a:gd name="connsiteX54" fmla="*/ 3915356 w 5535001"/>
                <a:gd name="connsiteY54" fmla="*/ 5923735 h 6250127"/>
                <a:gd name="connsiteX55" fmla="*/ 3346323 w 5535001"/>
                <a:gd name="connsiteY55" fmla="*/ 6158872 h 6250127"/>
                <a:gd name="connsiteX56" fmla="*/ 2743476 w 5535001"/>
                <a:gd name="connsiteY56" fmla="*/ 6247328 h 6250127"/>
                <a:gd name="connsiteX57" fmla="*/ 2668120 w 5535001"/>
                <a:gd name="connsiteY57" fmla="*/ 6249344 h 6250127"/>
                <a:gd name="connsiteX58" fmla="*/ 2630498 w 5535001"/>
                <a:gd name="connsiteY58" fmla="*/ 6250127 h 6250127"/>
                <a:gd name="connsiteX59" fmla="*/ 2592988 w 5535001"/>
                <a:gd name="connsiteY59" fmla="*/ 6249568 h 6250127"/>
                <a:gd name="connsiteX60" fmla="*/ 2518080 w 5535001"/>
                <a:gd name="connsiteY60" fmla="*/ 6247777 h 6250127"/>
                <a:gd name="connsiteX61" fmla="*/ 2442948 w 5535001"/>
                <a:gd name="connsiteY61" fmla="*/ 6244529 h 6250127"/>
                <a:gd name="connsiteX62" fmla="*/ 2291676 w 5535001"/>
                <a:gd name="connsiteY62" fmla="*/ 6232213 h 6250127"/>
                <a:gd name="connsiteX63" fmla="*/ 2141412 w 5535001"/>
                <a:gd name="connsiteY63" fmla="*/ 6212394 h 6250127"/>
                <a:gd name="connsiteX64" fmla="*/ 1992715 w 5535001"/>
                <a:gd name="connsiteY64" fmla="*/ 6184961 h 6250127"/>
                <a:gd name="connsiteX65" fmla="*/ 1845811 w 5535001"/>
                <a:gd name="connsiteY65" fmla="*/ 6151034 h 6250127"/>
                <a:gd name="connsiteX66" fmla="*/ 1701033 w 5535001"/>
                <a:gd name="connsiteY66" fmla="*/ 6110724 h 6250127"/>
                <a:gd name="connsiteX67" fmla="*/ 1629484 w 5535001"/>
                <a:gd name="connsiteY67" fmla="*/ 6088219 h 6250127"/>
                <a:gd name="connsiteX68" fmla="*/ 1558383 w 5535001"/>
                <a:gd name="connsiteY68" fmla="*/ 6064929 h 6250127"/>
                <a:gd name="connsiteX69" fmla="*/ 1011968 w 5535001"/>
                <a:gd name="connsiteY69" fmla="*/ 5828896 h 6250127"/>
                <a:gd name="connsiteX70" fmla="*/ 511237 w 5535001"/>
                <a:gd name="connsiteY70" fmla="*/ 5512356 h 6250127"/>
                <a:gd name="connsiteX71" fmla="*/ 395572 w 5535001"/>
                <a:gd name="connsiteY71" fmla="*/ 5419757 h 6250127"/>
                <a:gd name="connsiteX72" fmla="*/ 284722 w 5535001"/>
                <a:gd name="connsiteY72" fmla="*/ 5321559 h 6250127"/>
                <a:gd name="connsiteX73" fmla="*/ 257513 w 5535001"/>
                <a:gd name="connsiteY73" fmla="*/ 5296477 h 6250127"/>
                <a:gd name="connsiteX74" fmla="*/ 243853 w 5535001"/>
                <a:gd name="connsiteY74" fmla="*/ 5283937 h 6250127"/>
                <a:gd name="connsiteX75" fmla="*/ 230752 w 5535001"/>
                <a:gd name="connsiteY75" fmla="*/ 5270836 h 6250127"/>
                <a:gd name="connsiteX76" fmla="*/ 178574 w 5535001"/>
                <a:gd name="connsiteY76" fmla="*/ 5218322 h 6250127"/>
                <a:gd name="connsiteX77" fmla="*/ 126508 w 5535001"/>
                <a:gd name="connsiteY77" fmla="*/ 5165584 h 6250127"/>
                <a:gd name="connsiteX78" fmla="*/ 76345 w 5535001"/>
                <a:gd name="connsiteY78" fmla="*/ 5111167 h 6250127"/>
                <a:gd name="connsiteX79" fmla="*/ 26407 w 5535001"/>
                <a:gd name="connsiteY79" fmla="*/ 5056413 h 6250127"/>
                <a:gd name="connsiteX80" fmla="*/ 0 w 5535001"/>
                <a:gd name="connsiteY80" fmla="*/ 5024776 h 6250127"/>
                <a:gd name="connsiteX81" fmla="*/ 0 w 5535001"/>
                <a:gd name="connsiteY81" fmla="*/ 4492798 h 6250127"/>
                <a:gd name="connsiteX82" fmla="*/ 28534 w 5535001"/>
                <a:gd name="connsiteY82" fmla="*/ 4537879 h 6250127"/>
                <a:gd name="connsiteX83" fmla="*/ 66604 w 5535001"/>
                <a:gd name="connsiteY83" fmla="*/ 4592745 h 6250127"/>
                <a:gd name="connsiteX84" fmla="*/ 104114 w 5535001"/>
                <a:gd name="connsiteY84" fmla="*/ 4647834 h 6250127"/>
                <a:gd name="connsiteX85" fmla="*/ 143751 w 5535001"/>
                <a:gd name="connsiteY85" fmla="*/ 4701580 h 6250127"/>
                <a:gd name="connsiteX86" fmla="*/ 182717 w 5535001"/>
                <a:gd name="connsiteY86" fmla="*/ 4755773 h 6250127"/>
                <a:gd name="connsiteX87" fmla="*/ 223810 w 5535001"/>
                <a:gd name="connsiteY87" fmla="*/ 4808399 h 6250127"/>
                <a:gd name="connsiteX88" fmla="*/ 264679 w 5535001"/>
                <a:gd name="connsiteY88" fmla="*/ 4861249 h 6250127"/>
                <a:gd name="connsiteX89" fmla="*/ 307788 w 5535001"/>
                <a:gd name="connsiteY89" fmla="*/ 4912420 h 6250127"/>
                <a:gd name="connsiteX90" fmla="*/ 351232 w 5535001"/>
                <a:gd name="connsiteY90" fmla="*/ 4963254 h 6250127"/>
                <a:gd name="connsiteX91" fmla="*/ 397028 w 5535001"/>
                <a:gd name="connsiteY91" fmla="*/ 5012185 h 6250127"/>
                <a:gd name="connsiteX92" fmla="*/ 443496 w 5535001"/>
                <a:gd name="connsiteY92" fmla="*/ 5060444 h 6250127"/>
                <a:gd name="connsiteX93" fmla="*/ 455140 w 5535001"/>
                <a:gd name="connsiteY93" fmla="*/ 5072537 h 6250127"/>
                <a:gd name="connsiteX94" fmla="*/ 467345 w 5535001"/>
                <a:gd name="connsiteY94" fmla="*/ 5083958 h 6250127"/>
                <a:gd name="connsiteX95" fmla="*/ 491755 w 5535001"/>
                <a:gd name="connsiteY95" fmla="*/ 5106912 h 6250127"/>
                <a:gd name="connsiteX96" fmla="*/ 540686 w 5535001"/>
                <a:gd name="connsiteY96" fmla="*/ 5152819 h 6250127"/>
                <a:gd name="connsiteX97" fmla="*/ 552890 w 5535001"/>
                <a:gd name="connsiteY97" fmla="*/ 5164353 h 6250127"/>
                <a:gd name="connsiteX98" fmla="*/ 565655 w 5535001"/>
                <a:gd name="connsiteY98" fmla="*/ 5175214 h 6250127"/>
                <a:gd name="connsiteX99" fmla="*/ 591072 w 5535001"/>
                <a:gd name="connsiteY99" fmla="*/ 5197048 h 6250127"/>
                <a:gd name="connsiteX100" fmla="*/ 694197 w 5535001"/>
                <a:gd name="connsiteY100" fmla="*/ 5283041 h 6250127"/>
                <a:gd name="connsiteX101" fmla="*/ 1146221 w 5535001"/>
                <a:gd name="connsiteY101" fmla="*/ 5573716 h 6250127"/>
                <a:gd name="connsiteX102" fmla="*/ 1650982 w 5535001"/>
                <a:gd name="connsiteY102" fmla="*/ 5758130 h 6250127"/>
                <a:gd name="connsiteX103" fmla="*/ 1716485 w 5535001"/>
                <a:gd name="connsiteY103" fmla="*/ 5772798 h 6250127"/>
                <a:gd name="connsiteX104" fmla="*/ 1782211 w 5535001"/>
                <a:gd name="connsiteY104" fmla="*/ 5786235 h 6250127"/>
                <a:gd name="connsiteX105" fmla="*/ 1848386 w 5535001"/>
                <a:gd name="connsiteY105" fmla="*/ 5796984 h 6250127"/>
                <a:gd name="connsiteX106" fmla="*/ 1881417 w 5535001"/>
                <a:gd name="connsiteY106" fmla="*/ 5802359 h 6250127"/>
                <a:gd name="connsiteX107" fmla="*/ 1914560 w 5535001"/>
                <a:gd name="connsiteY107" fmla="*/ 5807061 h 6250127"/>
                <a:gd name="connsiteX108" fmla="*/ 2047469 w 5535001"/>
                <a:gd name="connsiteY108" fmla="*/ 5821282 h 6250127"/>
                <a:gd name="connsiteX109" fmla="*/ 2180601 w 5535001"/>
                <a:gd name="connsiteY109" fmla="*/ 5828896 h 6250127"/>
                <a:gd name="connsiteX110" fmla="*/ 2313622 w 5535001"/>
                <a:gd name="connsiteY110" fmla="*/ 5830463 h 6250127"/>
                <a:gd name="connsiteX111" fmla="*/ 2380021 w 5535001"/>
                <a:gd name="connsiteY111" fmla="*/ 5828448 h 6250127"/>
                <a:gd name="connsiteX112" fmla="*/ 2446195 w 5535001"/>
                <a:gd name="connsiteY112" fmla="*/ 5826433 h 6250127"/>
                <a:gd name="connsiteX113" fmla="*/ 2513041 w 5535001"/>
                <a:gd name="connsiteY113" fmla="*/ 5822737 h 6250127"/>
                <a:gd name="connsiteX114" fmla="*/ 2580111 w 5535001"/>
                <a:gd name="connsiteY114" fmla="*/ 5818258 h 6250127"/>
                <a:gd name="connsiteX115" fmla="*/ 2613590 w 5535001"/>
                <a:gd name="connsiteY115" fmla="*/ 5816355 h 6250127"/>
                <a:gd name="connsiteX116" fmla="*/ 2646845 w 5535001"/>
                <a:gd name="connsiteY116" fmla="*/ 5813108 h 6250127"/>
                <a:gd name="connsiteX117" fmla="*/ 2713244 w 5535001"/>
                <a:gd name="connsiteY117" fmla="*/ 5806838 h 6250127"/>
                <a:gd name="connsiteX118" fmla="*/ 3230882 w 5535001"/>
                <a:gd name="connsiteY118" fmla="*/ 5721292 h 6250127"/>
                <a:gd name="connsiteX119" fmla="*/ 3720416 w 5535001"/>
                <a:gd name="connsiteY119" fmla="*/ 5556472 h 6250127"/>
                <a:gd name="connsiteX120" fmla="*/ 3837425 w 5535001"/>
                <a:gd name="connsiteY120" fmla="*/ 5499927 h 6250127"/>
                <a:gd name="connsiteX121" fmla="*/ 3951634 w 5535001"/>
                <a:gd name="connsiteY121" fmla="*/ 5436552 h 6250127"/>
                <a:gd name="connsiteX122" fmla="*/ 4007284 w 5535001"/>
                <a:gd name="connsiteY122" fmla="*/ 5401841 h 6250127"/>
                <a:gd name="connsiteX123" fmla="*/ 4035164 w 5535001"/>
                <a:gd name="connsiteY123" fmla="*/ 5384374 h 6250127"/>
                <a:gd name="connsiteX124" fmla="*/ 4049049 w 5535001"/>
                <a:gd name="connsiteY124" fmla="*/ 5375640 h 6250127"/>
                <a:gd name="connsiteX125" fmla="*/ 4062485 w 5535001"/>
                <a:gd name="connsiteY125" fmla="*/ 5366123 h 6250127"/>
                <a:gd name="connsiteX126" fmla="*/ 4116567 w 5535001"/>
                <a:gd name="connsiteY126" fmla="*/ 5328277 h 6250127"/>
                <a:gd name="connsiteX127" fmla="*/ 4169976 w 5535001"/>
                <a:gd name="connsiteY127" fmla="*/ 5289199 h 6250127"/>
                <a:gd name="connsiteX128" fmla="*/ 4222042 w 5535001"/>
                <a:gd name="connsiteY128" fmla="*/ 5247994 h 6250127"/>
                <a:gd name="connsiteX129" fmla="*/ 4273213 w 5535001"/>
                <a:gd name="connsiteY129" fmla="*/ 5205558 h 6250127"/>
                <a:gd name="connsiteX130" fmla="*/ 4323151 w 5535001"/>
                <a:gd name="connsiteY130" fmla="*/ 5161329 h 6250127"/>
                <a:gd name="connsiteX131" fmla="*/ 4371971 w 5535001"/>
                <a:gd name="connsiteY131" fmla="*/ 5116093 h 6250127"/>
                <a:gd name="connsiteX132" fmla="*/ 4546868 w 5535001"/>
                <a:gd name="connsiteY132" fmla="*/ 4924400 h 6250127"/>
                <a:gd name="connsiteX133" fmla="*/ 4675634 w 5535001"/>
                <a:gd name="connsiteY133" fmla="*/ 4715352 h 6250127"/>
                <a:gd name="connsiteX134" fmla="*/ 4700155 w 5535001"/>
                <a:gd name="connsiteY134" fmla="*/ 4659255 h 6250127"/>
                <a:gd name="connsiteX135" fmla="*/ 4721206 w 5535001"/>
                <a:gd name="connsiteY135" fmla="*/ 4600135 h 6250127"/>
                <a:gd name="connsiteX136" fmla="*/ 4740465 w 5535001"/>
                <a:gd name="connsiteY136" fmla="*/ 4538887 h 6250127"/>
                <a:gd name="connsiteX137" fmla="*/ 4758492 w 5535001"/>
                <a:gd name="connsiteY137" fmla="*/ 4475848 h 6250127"/>
                <a:gd name="connsiteX138" fmla="*/ 4891288 w 5535001"/>
                <a:gd name="connsiteY138" fmla="*/ 3930329 h 6250127"/>
                <a:gd name="connsiteX139" fmla="*/ 5066298 w 5535001"/>
                <a:gd name="connsiteY139" fmla="*/ 3382235 h 6250127"/>
                <a:gd name="connsiteX140" fmla="*/ 5156994 w 5535001"/>
                <a:gd name="connsiteY140" fmla="*/ 2898635 h 6250127"/>
                <a:gd name="connsiteX141" fmla="*/ 5083317 w 5535001"/>
                <a:gd name="connsiteY141" fmla="*/ 2402047 h 6250127"/>
                <a:gd name="connsiteX142" fmla="*/ 4871022 w 5535001"/>
                <a:gd name="connsiteY142" fmla="*/ 1926958 h 6250127"/>
                <a:gd name="connsiteX143" fmla="*/ 4727028 w 5535001"/>
                <a:gd name="connsiteY143" fmla="*/ 1703577 h 6250127"/>
                <a:gd name="connsiteX144" fmla="*/ 4563776 w 5535001"/>
                <a:gd name="connsiteY144" fmla="*/ 1490834 h 6250127"/>
                <a:gd name="connsiteX145" fmla="*/ 4370291 w 5535001"/>
                <a:gd name="connsiteY145" fmla="*/ 1300596 h 6250127"/>
                <a:gd name="connsiteX146" fmla="*/ 4266046 w 5535001"/>
                <a:gd name="connsiteY146" fmla="*/ 1214491 h 6250127"/>
                <a:gd name="connsiteX147" fmla="*/ 4212973 w 5535001"/>
                <a:gd name="connsiteY147" fmla="*/ 1173062 h 6250127"/>
                <a:gd name="connsiteX148" fmla="*/ 4157995 w 5535001"/>
                <a:gd name="connsiteY148" fmla="*/ 1134545 h 6250127"/>
                <a:gd name="connsiteX149" fmla="*/ 3697126 w 5535001"/>
                <a:gd name="connsiteY149" fmla="*/ 881044 h 6250127"/>
                <a:gd name="connsiteX150" fmla="*/ 3637670 w 5535001"/>
                <a:gd name="connsiteY150" fmla="*/ 856747 h 6250127"/>
                <a:gd name="connsiteX151" fmla="*/ 3608222 w 5535001"/>
                <a:gd name="connsiteY151" fmla="*/ 844318 h 6250127"/>
                <a:gd name="connsiteX152" fmla="*/ 3578214 w 5535001"/>
                <a:gd name="connsiteY152" fmla="*/ 833457 h 6250127"/>
                <a:gd name="connsiteX153" fmla="*/ 3518309 w 5535001"/>
                <a:gd name="connsiteY153" fmla="*/ 812294 h 6250127"/>
                <a:gd name="connsiteX154" fmla="*/ 3503417 w 5535001"/>
                <a:gd name="connsiteY154" fmla="*/ 806920 h 6250127"/>
                <a:gd name="connsiteX155" fmla="*/ 3489533 w 5535001"/>
                <a:gd name="connsiteY155" fmla="*/ 799642 h 6250127"/>
                <a:gd name="connsiteX156" fmla="*/ 3460869 w 5535001"/>
                <a:gd name="connsiteY156" fmla="*/ 787101 h 6250127"/>
                <a:gd name="connsiteX157" fmla="*/ 3402980 w 5535001"/>
                <a:gd name="connsiteY157" fmla="*/ 763475 h 6250127"/>
                <a:gd name="connsiteX158" fmla="*/ 3374092 w 5535001"/>
                <a:gd name="connsiteY158" fmla="*/ 751606 h 6250127"/>
                <a:gd name="connsiteX159" fmla="*/ 3344980 w 5535001"/>
                <a:gd name="connsiteY159" fmla="*/ 740409 h 6250127"/>
                <a:gd name="connsiteX160" fmla="*/ 3226627 w 5535001"/>
                <a:gd name="connsiteY160" fmla="*/ 700772 h 6250127"/>
                <a:gd name="connsiteX161" fmla="*/ 2735750 w 5535001"/>
                <a:gd name="connsiteY161" fmla="*/ 614667 h 6250127"/>
                <a:gd name="connsiteX162" fmla="*/ 2673158 w 5535001"/>
                <a:gd name="connsiteY162" fmla="*/ 610412 h 6250127"/>
                <a:gd name="connsiteX163" fmla="*/ 2610119 w 5535001"/>
                <a:gd name="connsiteY163" fmla="*/ 609628 h 6250127"/>
                <a:gd name="connsiteX164" fmla="*/ 2547080 w 5535001"/>
                <a:gd name="connsiteY164" fmla="*/ 608620 h 6250127"/>
                <a:gd name="connsiteX165" fmla="*/ 2516400 w 5535001"/>
                <a:gd name="connsiteY165" fmla="*/ 608844 h 6250127"/>
                <a:gd name="connsiteX166" fmla="*/ 2486280 w 5535001"/>
                <a:gd name="connsiteY166" fmla="*/ 609740 h 6250127"/>
                <a:gd name="connsiteX167" fmla="*/ 2426376 w 5535001"/>
                <a:gd name="connsiteY167" fmla="*/ 613099 h 6250127"/>
                <a:gd name="connsiteX168" fmla="*/ 2366920 w 5535001"/>
                <a:gd name="connsiteY168" fmla="*/ 618474 h 6250127"/>
                <a:gd name="connsiteX169" fmla="*/ 2337248 w 5535001"/>
                <a:gd name="connsiteY169" fmla="*/ 621497 h 6250127"/>
                <a:gd name="connsiteX170" fmla="*/ 2307800 w 5535001"/>
                <a:gd name="connsiteY170" fmla="*/ 625528 h 6250127"/>
                <a:gd name="connsiteX171" fmla="*/ 2278351 w 5535001"/>
                <a:gd name="connsiteY171" fmla="*/ 629559 h 6250127"/>
                <a:gd name="connsiteX172" fmla="*/ 2249127 w 5535001"/>
                <a:gd name="connsiteY172" fmla="*/ 634710 h 6250127"/>
                <a:gd name="connsiteX173" fmla="*/ 1796096 w 5535001"/>
                <a:gd name="connsiteY173" fmla="*/ 781726 h 6250127"/>
                <a:gd name="connsiteX174" fmla="*/ 1370833 w 5535001"/>
                <a:gd name="connsiteY174" fmla="*/ 1048663 h 6250127"/>
                <a:gd name="connsiteX175" fmla="*/ 959790 w 5535001"/>
                <a:gd name="connsiteY175" fmla="*/ 1390844 h 6250127"/>
                <a:gd name="connsiteX176" fmla="*/ 749062 w 5535001"/>
                <a:gd name="connsiteY176" fmla="*/ 1577611 h 6250127"/>
                <a:gd name="connsiteX177" fmla="*/ 524786 w 5535001"/>
                <a:gd name="connsiteY177" fmla="*/ 1763145 h 6250127"/>
                <a:gd name="connsiteX178" fmla="*/ 84071 w 5535001"/>
                <a:gd name="connsiteY178" fmla="*/ 2098496 h 6250127"/>
                <a:gd name="connsiteX179" fmla="*/ 0 w 5535001"/>
                <a:gd name="connsiteY179" fmla="*/ 2168094 h 6250127"/>
                <a:gd name="connsiteX180" fmla="*/ 0 w 5535001"/>
                <a:gd name="connsiteY180" fmla="*/ 1576676 h 6250127"/>
                <a:gd name="connsiteX181" fmla="*/ 174655 w 5535001"/>
                <a:gd name="connsiteY181" fmla="*/ 1387597 h 6250127"/>
                <a:gd name="connsiteX182" fmla="*/ 363661 w 5535001"/>
                <a:gd name="connsiteY182" fmla="*/ 1188626 h 6250127"/>
                <a:gd name="connsiteX183" fmla="*/ 458052 w 5535001"/>
                <a:gd name="connsiteY183" fmla="*/ 1086397 h 6250127"/>
                <a:gd name="connsiteX184" fmla="*/ 557257 w 5535001"/>
                <a:gd name="connsiteY184" fmla="*/ 981593 h 6250127"/>
                <a:gd name="connsiteX185" fmla="*/ 994165 w 5535001"/>
                <a:gd name="connsiteY185" fmla="*/ 578389 h 6250127"/>
                <a:gd name="connsiteX186" fmla="*/ 1520873 w 5535001"/>
                <a:gd name="connsiteY186" fmla="*/ 237215 h 6250127"/>
                <a:gd name="connsiteX187" fmla="*/ 2141748 w 5535001"/>
                <a:gd name="connsiteY187" fmla="*/ 31190 h 6250127"/>
                <a:gd name="connsiteX188" fmla="*/ 2182505 w 5535001"/>
                <a:gd name="connsiteY188" fmla="*/ 24360 h 6250127"/>
                <a:gd name="connsiteX189" fmla="*/ 2223374 w 5535001"/>
                <a:gd name="connsiteY189" fmla="*/ 18873 h 6250127"/>
                <a:gd name="connsiteX190" fmla="*/ 2264355 w 5535001"/>
                <a:gd name="connsiteY190" fmla="*/ 13611 h 6250127"/>
                <a:gd name="connsiteX191" fmla="*/ 2305336 w 5535001"/>
                <a:gd name="connsiteY191" fmla="*/ 9580 h 6250127"/>
                <a:gd name="connsiteX192" fmla="*/ 2387410 w 5535001"/>
                <a:gd name="connsiteY192" fmla="*/ 3645 h 6250127"/>
                <a:gd name="connsiteX193" fmla="*/ 2469373 w 5535001"/>
                <a:gd name="connsiteY193" fmla="*/ 622 h 6250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5535001" h="6250127">
                  <a:moveTo>
                    <a:pt x="2510242" y="174"/>
                  </a:moveTo>
                  <a:cubicBezTo>
                    <a:pt x="2523902" y="-50"/>
                    <a:pt x="2537562" y="-162"/>
                    <a:pt x="2550551" y="510"/>
                  </a:cubicBezTo>
                  <a:lnTo>
                    <a:pt x="2629490" y="3757"/>
                  </a:lnTo>
                  <a:lnTo>
                    <a:pt x="2708317" y="7229"/>
                  </a:lnTo>
                  <a:cubicBezTo>
                    <a:pt x="2734630" y="8572"/>
                    <a:pt x="2760943" y="12155"/>
                    <a:pt x="2787256" y="14619"/>
                  </a:cubicBezTo>
                  <a:cubicBezTo>
                    <a:pt x="2997536" y="34885"/>
                    <a:pt x="3207144" y="77994"/>
                    <a:pt x="3408467" y="145064"/>
                  </a:cubicBezTo>
                  <a:lnTo>
                    <a:pt x="3557723" y="199593"/>
                  </a:lnTo>
                  <a:cubicBezTo>
                    <a:pt x="3570264" y="203848"/>
                    <a:pt x="3582245" y="209447"/>
                    <a:pt x="3594337" y="214597"/>
                  </a:cubicBezTo>
                  <a:lnTo>
                    <a:pt x="3630616" y="230385"/>
                  </a:lnTo>
                  <a:lnTo>
                    <a:pt x="3703172" y="262073"/>
                  </a:lnTo>
                  <a:cubicBezTo>
                    <a:pt x="3715265" y="267335"/>
                    <a:pt x="3727358" y="272598"/>
                    <a:pt x="3739003" y="278756"/>
                  </a:cubicBezTo>
                  <a:cubicBezTo>
                    <a:pt x="3744937" y="281667"/>
                    <a:pt x="3750984" y="284131"/>
                    <a:pt x="3756806" y="287266"/>
                  </a:cubicBezTo>
                  <a:cubicBezTo>
                    <a:pt x="3762517" y="290513"/>
                    <a:pt x="3768115" y="294208"/>
                    <a:pt x="3773714" y="297567"/>
                  </a:cubicBezTo>
                  <a:lnTo>
                    <a:pt x="3840784" y="339332"/>
                  </a:lnTo>
                  <a:cubicBezTo>
                    <a:pt x="3851869" y="346386"/>
                    <a:pt x="3863290" y="352881"/>
                    <a:pt x="3873927" y="360495"/>
                  </a:cubicBezTo>
                  <a:lnTo>
                    <a:pt x="3906062" y="383001"/>
                  </a:lnTo>
                  <a:lnTo>
                    <a:pt x="3969662" y="428572"/>
                  </a:lnTo>
                  <a:cubicBezTo>
                    <a:pt x="4137281" y="552188"/>
                    <a:pt x="4285417" y="693270"/>
                    <a:pt x="4423029" y="837600"/>
                  </a:cubicBezTo>
                  <a:cubicBezTo>
                    <a:pt x="4440160" y="855739"/>
                    <a:pt x="4457404" y="873766"/>
                    <a:pt x="4474647" y="891569"/>
                  </a:cubicBezTo>
                  <a:lnTo>
                    <a:pt x="4524250" y="946883"/>
                  </a:lnTo>
                  <a:lnTo>
                    <a:pt x="4573965" y="1001748"/>
                  </a:lnTo>
                  <a:cubicBezTo>
                    <a:pt x="4590760" y="1019887"/>
                    <a:pt x="4605988" y="1039146"/>
                    <a:pt x="4622224" y="1057509"/>
                  </a:cubicBezTo>
                  <a:cubicBezTo>
                    <a:pt x="4653911" y="1094907"/>
                    <a:pt x="4686831" y="1131409"/>
                    <a:pt x="4717510" y="1169143"/>
                  </a:cubicBezTo>
                  <a:cubicBezTo>
                    <a:pt x="4733186" y="1187730"/>
                    <a:pt x="4748862" y="1206430"/>
                    <a:pt x="4764986" y="1224681"/>
                  </a:cubicBezTo>
                  <a:cubicBezTo>
                    <a:pt x="4780886" y="1243044"/>
                    <a:pt x="4797233" y="1261071"/>
                    <a:pt x="4813021" y="1279994"/>
                  </a:cubicBezTo>
                  <a:cubicBezTo>
                    <a:pt x="4877292" y="1354230"/>
                    <a:pt x="4941339" y="1428914"/>
                    <a:pt x="5001915" y="1506846"/>
                  </a:cubicBezTo>
                  <a:cubicBezTo>
                    <a:pt x="5062603" y="1584665"/>
                    <a:pt x="5118252" y="1666739"/>
                    <a:pt x="5170542" y="1751165"/>
                  </a:cubicBezTo>
                  <a:cubicBezTo>
                    <a:pt x="5274898" y="1920240"/>
                    <a:pt x="5363579" y="2101295"/>
                    <a:pt x="5428969" y="2293660"/>
                  </a:cubicBezTo>
                  <a:cubicBezTo>
                    <a:pt x="5494136" y="2485801"/>
                    <a:pt x="5533102" y="2690819"/>
                    <a:pt x="5534893" y="2899307"/>
                  </a:cubicBezTo>
                  <a:cubicBezTo>
                    <a:pt x="5536124" y="3003439"/>
                    <a:pt x="5526831" y="3108132"/>
                    <a:pt x="5508804" y="3211144"/>
                  </a:cubicBezTo>
                  <a:cubicBezTo>
                    <a:pt x="5490441" y="3314157"/>
                    <a:pt x="5462336" y="3415490"/>
                    <a:pt x="5426282" y="3513352"/>
                  </a:cubicBezTo>
                  <a:cubicBezTo>
                    <a:pt x="5363355" y="3684890"/>
                    <a:pt x="5302219" y="3856428"/>
                    <a:pt x="5248250" y="4030542"/>
                  </a:cubicBezTo>
                  <a:lnTo>
                    <a:pt x="5208612" y="4161771"/>
                  </a:lnTo>
                  <a:lnTo>
                    <a:pt x="5170318" y="4294680"/>
                  </a:lnTo>
                  <a:lnTo>
                    <a:pt x="5132248" y="4430164"/>
                  </a:lnTo>
                  <a:lnTo>
                    <a:pt x="5112765" y="4498914"/>
                  </a:lnTo>
                  <a:lnTo>
                    <a:pt x="5091715" y="4569119"/>
                  </a:lnTo>
                  <a:cubicBezTo>
                    <a:pt x="5085221" y="4592297"/>
                    <a:pt x="5076823" y="4616482"/>
                    <a:pt x="5068985" y="4640220"/>
                  </a:cubicBezTo>
                  <a:cubicBezTo>
                    <a:pt x="5060699" y="4664182"/>
                    <a:pt x="5053981" y="4687807"/>
                    <a:pt x="5043904" y="4712105"/>
                  </a:cubicBezTo>
                  <a:lnTo>
                    <a:pt x="5015799" y="4784438"/>
                  </a:lnTo>
                  <a:cubicBezTo>
                    <a:pt x="5005274" y="4808511"/>
                    <a:pt x="4993965" y="4832473"/>
                    <a:pt x="4982880" y="4856435"/>
                  </a:cubicBezTo>
                  <a:cubicBezTo>
                    <a:pt x="4936524" y="4951273"/>
                    <a:pt x="4881099" y="5044096"/>
                    <a:pt x="4817276" y="5125275"/>
                  </a:cubicBezTo>
                  <a:cubicBezTo>
                    <a:pt x="4755244" y="5208805"/>
                    <a:pt x="4686943" y="5282817"/>
                    <a:pt x="4618753" y="5355374"/>
                  </a:cubicBezTo>
                  <a:cubicBezTo>
                    <a:pt x="4602069" y="5374073"/>
                    <a:pt x="4584154" y="5391092"/>
                    <a:pt x="4566575" y="5408560"/>
                  </a:cubicBezTo>
                  <a:lnTo>
                    <a:pt x="4513837" y="5461186"/>
                  </a:lnTo>
                  <a:cubicBezTo>
                    <a:pt x="4496593" y="5479101"/>
                    <a:pt x="4477894" y="5495560"/>
                    <a:pt x="4459531" y="5512580"/>
                  </a:cubicBezTo>
                  <a:lnTo>
                    <a:pt x="4404554" y="5563526"/>
                  </a:lnTo>
                  <a:cubicBezTo>
                    <a:pt x="4386527" y="5580770"/>
                    <a:pt x="4366932" y="5596670"/>
                    <a:pt x="4348009" y="5613017"/>
                  </a:cubicBezTo>
                  <a:lnTo>
                    <a:pt x="4290568" y="5661948"/>
                  </a:lnTo>
                  <a:lnTo>
                    <a:pt x="4276124" y="5674153"/>
                  </a:lnTo>
                  <a:lnTo>
                    <a:pt x="4261120" y="5685798"/>
                  </a:lnTo>
                  <a:lnTo>
                    <a:pt x="4231112" y="5708976"/>
                  </a:lnTo>
                  <a:lnTo>
                    <a:pt x="4170984" y="5755443"/>
                  </a:lnTo>
                  <a:cubicBezTo>
                    <a:pt x="4130227" y="5785563"/>
                    <a:pt x="4087790" y="5813892"/>
                    <a:pt x="4046025" y="5843228"/>
                  </a:cubicBezTo>
                  <a:cubicBezTo>
                    <a:pt x="4002917" y="5870437"/>
                    <a:pt x="3959248" y="5897309"/>
                    <a:pt x="3915356" y="5923735"/>
                  </a:cubicBezTo>
                  <a:cubicBezTo>
                    <a:pt x="3737659" y="6026299"/>
                    <a:pt x="3544847" y="6106022"/>
                    <a:pt x="3346323" y="6158872"/>
                  </a:cubicBezTo>
                  <a:cubicBezTo>
                    <a:pt x="3147800" y="6211946"/>
                    <a:pt x="2944462" y="6239714"/>
                    <a:pt x="2743476" y="6247328"/>
                  </a:cubicBezTo>
                  <a:lnTo>
                    <a:pt x="2668120" y="6249344"/>
                  </a:lnTo>
                  <a:lnTo>
                    <a:pt x="2630498" y="6250127"/>
                  </a:lnTo>
                  <a:lnTo>
                    <a:pt x="2592988" y="6249568"/>
                  </a:lnTo>
                  <a:lnTo>
                    <a:pt x="2518080" y="6247777"/>
                  </a:lnTo>
                  <a:cubicBezTo>
                    <a:pt x="2493110" y="6247105"/>
                    <a:pt x="2468365" y="6246881"/>
                    <a:pt x="2442948" y="6244529"/>
                  </a:cubicBezTo>
                  <a:cubicBezTo>
                    <a:pt x="2392337" y="6240722"/>
                    <a:pt x="2341950" y="6237699"/>
                    <a:pt x="2291676" y="6232213"/>
                  </a:cubicBezTo>
                  <a:lnTo>
                    <a:pt x="2141412" y="6212394"/>
                  </a:lnTo>
                  <a:lnTo>
                    <a:pt x="1992715" y="6184961"/>
                  </a:lnTo>
                  <a:cubicBezTo>
                    <a:pt x="1943561" y="6173988"/>
                    <a:pt x="1894630" y="6162231"/>
                    <a:pt x="1845811" y="6151034"/>
                  </a:cubicBezTo>
                  <a:cubicBezTo>
                    <a:pt x="1797215" y="6138829"/>
                    <a:pt x="1749180" y="6123938"/>
                    <a:pt x="1701033" y="6110724"/>
                  </a:cubicBezTo>
                  <a:cubicBezTo>
                    <a:pt x="1676847" y="6104566"/>
                    <a:pt x="1653334" y="6095833"/>
                    <a:pt x="1629484" y="6088219"/>
                  </a:cubicBezTo>
                  <a:lnTo>
                    <a:pt x="1558383" y="6064929"/>
                  </a:lnTo>
                  <a:cubicBezTo>
                    <a:pt x="1369713" y="6000210"/>
                    <a:pt x="1186978" y="5921271"/>
                    <a:pt x="1011968" y="5828896"/>
                  </a:cubicBezTo>
                  <a:cubicBezTo>
                    <a:pt x="837071" y="5736408"/>
                    <a:pt x="668556" y="5631940"/>
                    <a:pt x="511237" y="5512356"/>
                  </a:cubicBezTo>
                  <a:cubicBezTo>
                    <a:pt x="471152" y="5483468"/>
                    <a:pt x="433642" y="5451220"/>
                    <a:pt x="395572" y="5419757"/>
                  </a:cubicBezTo>
                  <a:cubicBezTo>
                    <a:pt x="356831" y="5388965"/>
                    <a:pt x="321112" y="5354926"/>
                    <a:pt x="284722" y="5321559"/>
                  </a:cubicBezTo>
                  <a:lnTo>
                    <a:pt x="257513" y="5296477"/>
                  </a:lnTo>
                  <a:lnTo>
                    <a:pt x="243853" y="5283937"/>
                  </a:lnTo>
                  <a:lnTo>
                    <a:pt x="230752" y="5270836"/>
                  </a:lnTo>
                  <a:lnTo>
                    <a:pt x="178574" y="5218322"/>
                  </a:lnTo>
                  <a:cubicBezTo>
                    <a:pt x="161331" y="5200631"/>
                    <a:pt x="143191" y="5183948"/>
                    <a:pt x="126508" y="5165584"/>
                  </a:cubicBezTo>
                  <a:lnTo>
                    <a:pt x="76345" y="5111167"/>
                  </a:lnTo>
                  <a:cubicBezTo>
                    <a:pt x="59774" y="5092916"/>
                    <a:pt x="42530" y="5075112"/>
                    <a:pt x="26407" y="5056413"/>
                  </a:cubicBezTo>
                  <a:lnTo>
                    <a:pt x="0" y="5024776"/>
                  </a:lnTo>
                  <a:lnTo>
                    <a:pt x="0" y="4492798"/>
                  </a:lnTo>
                  <a:lnTo>
                    <a:pt x="28534" y="4537879"/>
                  </a:lnTo>
                  <a:cubicBezTo>
                    <a:pt x="41299" y="4556130"/>
                    <a:pt x="54175" y="4574382"/>
                    <a:pt x="66604" y="4592745"/>
                  </a:cubicBezTo>
                  <a:lnTo>
                    <a:pt x="104114" y="4647834"/>
                  </a:lnTo>
                  <a:lnTo>
                    <a:pt x="143751" y="4701580"/>
                  </a:lnTo>
                  <a:cubicBezTo>
                    <a:pt x="156964" y="4719495"/>
                    <a:pt x="169728" y="4737746"/>
                    <a:pt x="182717" y="4755773"/>
                  </a:cubicBezTo>
                  <a:lnTo>
                    <a:pt x="223810" y="4808399"/>
                  </a:lnTo>
                  <a:lnTo>
                    <a:pt x="264679" y="4861249"/>
                  </a:lnTo>
                  <a:cubicBezTo>
                    <a:pt x="278563" y="4878717"/>
                    <a:pt x="293455" y="4895288"/>
                    <a:pt x="307788" y="4912420"/>
                  </a:cubicBezTo>
                  <a:lnTo>
                    <a:pt x="351232" y="4963254"/>
                  </a:lnTo>
                  <a:cubicBezTo>
                    <a:pt x="365788" y="4980162"/>
                    <a:pt x="381688" y="4995837"/>
                    <a:pt x="397028" y="5012185"/>
                  </a:cubicBezTo>
                  <a:lnTo>
                    <a:pt x="443496" y="5060444"/>
                  </a:lnTo>
                  <a:lnTo>
                    <a:pt x="455140" y="5072537"/>
                  </a:lnTo>
                  <a:lnTo>
                    <a:pt x="467345" y="5083958"/>
                  </a:lnTo>
                  <a:lnTo>
                    <a:pt x="491755" y="5106912"/>
                  </a:lnTo>
                  <a:lnTo>
                    <a:pt x="540686" y="5152819"/>
                  </a:lnTo>
                  <a:lnTo>
                    <a:pt x="552890" y="5164353"/>
                  </a:lnTo>
                  <a:lnTo>
                    <a:pt x="565655" y="5175214"/>
                  </a:lnTo>
                  <a:lnTo>
                    <a:pt x="591072" y="5197048"/>
                  </a:lnTo>
                  <a:cubicBezTo>
                    <a:pt x="624999" y="5226160"/>
                    <a:pt x="658366" y="5256056"/>
                    <a:pt x="694197" y="5283041"/>
                  </a:cubicBezTo>
                  <a:cubicBezTo>
                    <a:pt x="834272" y="5394675"/>
                    <a:pt x="985207" y="5493881"/>
                    <a:pt x="1146221" y="5573716"/>
                  </a:cubicBezTo>
                  <a:cubicBezTo>
                    <a:pt x="1307122" y="5653774"/>
                    <a:pt x="1476869" y="5715918"/>
                    <a:pt x="1650982" y="5758130"/>
                  </a:cubicBezTo>
                  <a:lnTo>
                    <a:pt x="1716485" y="5772798"/>
                  </a:lnTo>
                  <a:cubicBezTo>
                    <a:pt x="1738431" y="5777390"/>
                    <a:pt x="1759929" y="5783100"/>
                    <a:pt x="1782211" y="5786235"/>
                  </a:cubicBezTo>
                  <a:lnTo>
                    <a:pt x="1848386" y="5796984"/>
                  </a:lnTo>
                  <a:lnTo>
                    <a:pt x="1881417" y="5802359"/>
                  </a:lnTo>
                  <a:cubicBezTo>
                    <a:pt x="1892390" y="5804151"/>
                    <a:pt x="1903363" y="5806054"/>
                    <a:pt x="1914560" y="5807061"/>
                  </a:cubicBezTo>
                  <a:cubicBezTo>
                    <a:pt x="1959012" y="5811765"/>
                    <a:pt x="2003241" y="5817251"/>
                    <a:pt x="2047469" y="5821282"/>
                  </a:cubicBezTo>
                  <a:lnTo>
                    <a:pt x="2180601" y="5828896"/>
                  </a:lnTo>
                  <a:lnTo>
                    <a:pt x="2313622" y="5830463"/>
                  </a:lnTo>
                  <a:cubicBezTo>
                    <a:pt x="2335680" y="5830799"/>
                    <a:pt x="2357962" y="5829008"/>
                    <a:pt x="2380021" y="5828448"/>
                  </a:cubicBezTo>
                  <a:lnTo>
                    <a:pt x="2446195" y="5826433"/>
                  </a:lnTo>
                  <a:cubicBezTo>
                    <a:pt x="2468029" y="5826208"/>
                    <a:pt x="2490647" y="5824193"/>
                    <a:pt x="2513041" y="5822737"/>
                  </a:cubicBezTo>
                  <a:lnTo>
                    <a:pt x="2580111" y="5818258"/>
                  </a:lnTo>
                  <a:lnTo>
                    <a:pt x="2613590" y="5816355"/>
                  </a:lnTo>
                  <a:lnTo>
                    <a:pt x="2646845" y="5813108"/>
                  </a:lnTo>
                  <a:cubicBezTo>
                    <a:pt x="2669016" y="5810869"/>
                    <a:pt x="2691074" y="5808741"/>
                    <a:pt x="2713244" y="5806838"/>
                  </a:cubicBezTo>
                  <a:cubicBezTo>
                    <a:pt x="2889933" y="5789371"/>
                    <a:pt x="3062815" y="5762050"/>
                    <a:pt x="3230882" y="5721292"/>
                  </a:cubicBezTo>
                  <a:cubicBezTo>
                    <a:pt x="3398837" y="5680423"/>
                    <a:pt x="3562426" y="5626902"/>
                    <a:pt x="3720416" y="5556472"/>
                  </a:cubicBezTo>
                  <a:cubicBezTo>
                    <a:pt x="3759381" y="5537997"/>
                    <a:pt x="3798347" y="5518962"/>
                    <a:pt x="3837425" y="5499927"/>
                  </a:cubicBezTo>
                  <a:cubicBezTo>
                    <a:pt x="3875271" y="5478765"/>
                    <a:pt x="3913900" y="5458610"/>
                    <a:pt x="3951634" y="5436552"/>
                  </a:cubicBezTo>
                  <a:lnTo>
                    <a:pt x="4007284" y="5401841"/>
                  </a:lnTo>
                  <a:lnTo>
                    <a:pt x="4035164" y="5384374"/>
                  </a:lnTo>
                  <a:lnTo>
                    <a:pt x="4049049" y="5375640"/>
                  </a:lnTo>
                  <a:lnTo>
                    <a:pt x="4062485" y="5366123"/>
                  </a:lnTo>
                  <a:lnTo>
                    <a:pt x="4116567" y="5328277"/>
                  </a:lnTo>
                  <a:cubicBezTo>
                    <a:pt x="4134594" y="5315624"/>
                    <a:pt x="4152957" y="5303420"/>
                    <a:pt x="4169976" y="5289199"/>
                  </a:cubicBezTo>
                  <a:lnTo>
                    <a:pt x="4222042" y="5247994"/>
                  </a:lnTo>
                  <a:cubicBezTo>
                    <a:pt x="4239398" y="5234222"/>
                    <a:pt x="4256865" y="5220562"/>
                    <a:pt x="4273213" y="5205558"/>
                  </a:cubicBezTo>
                  <a:lnTo>
                    <a:pt x="4323151" y="5161329"/>
                  </a:lnTo>
                  <a:cubicBezTo>
                    <a:pt x="4339611" y="5146437"/>
                    <a:pt x="4356631" y="5131881"/>
                    <a:pt x="4371971" y="5116093"/>
                  </a:cubicBezTo>
                  <a:cubicBezTo>
                    <a:pt x="4435457" y="5054398"/>
                    <a:pt x="4496258" y="4991135"/>
                    <a:pt x="4546868" y="4924400"/>
                  </a:cubicBezTo>
                  <a:cubicBezTo>
                    <a:pt x="4600054" y="4858450"/>
                    <a:pt x="4640699" y="4788916"/>
                    <a:pt x="4675634" y="4715352"/>
                  </a:cubicBezTo>
                  <a:lnTo>
                    <a:pt x="4700155" y="4659255"/>
                  </a:lnTo>
                  <a:lnTo>
                    <a:pt x="4721206" y="4600135"/>
                  </a:lnTo>
                  <a:cubicBezTo>
                    <a:pt x="4728707" y="4580988"/>
                    <a:pt x="4733970" y="4559266"/>
                    <a:pt x="4740465" y="4538887"/>
                  </a:cubicBezTo>
                  <a:cubicBezTo>
                    <a:pt x="4746623" y="4518061"/>
                    <a:pt x="4753005" y="4497906"/>
                    <a:pt x="4758492" y="4475848"/>
                  </a:cubicBezTo>
                  <a:cubicBezTo>
                    <a:pt x="4803168" y="4303637"/>
                    <a:pt x="4840902" y="4115080"/>
                    <a:pt x="4891288" y="3930329"/>
                  </a:cubicBezTo>
                  <a:cubicBezTo>
                    <a:pt x="4940891" y="3744906"/>
                    <a:pt x="5000235" y="3562059"/>
                    <a:pt x="5066298" y="3382235"/>
                  </a:cubicBezTo>
                  <a:cubicBezTo>
                    <a:pt x="5124186" y="3226932"/>
                    <a:pt x="5154530" y="3064015"/>
                    <a:pt x="5156994" y="2898635"/>
                  </a:cubicBezTo>
                  <a:cubicBezTo>
                    <a:pt x="5159681" y="2733255"/>
                    <a:pt x="5132920" y="2565636"/>
                    <a:pt x="5083317" y="2402047"/>
                  </a:cubicBezTo>
                  <a:cubicBezTo>
                    <a:pt x="5033938" y="2238123"/>
                    <a:pt x="4960150" y="2079013"/>
                    <a:pt x="4871022" y="1926958"/>
                  </a:cubicBezTo>
                  <a:cubicBezTo>
                    <a:pt x="4826570" y="1850818"/>
                    <a:pt x="4777415" y="1776918"/>
                    <a:pt x="4727028" y="1703577"/>
                  </a:cubicBezTo>
                  <a:cubicBezTo>
                    <a:pt x="4676418" y="1630349"/>
                    <a:pt x="4622784" y="1558464"/>
                    <a:pt x="4563776" y="1490834"/>
                  </a:cubicBezTo>
                  <a:cubicBezTo>
                    <a:pt x="4503647" y="1423764"/>
                    <a:pt x="4439041" y="1359157"/>
                    <a:pt x="4370291" y="1300596"/>
                  </a:cubicBezTo>
                  <a:cubicBezTo>
                    <a:pt x="4336812" y="1270141"/>
                    <a:pt x="4301541" y="1242148"/>
                    <a:pt x="4266046" y="1214491"/>
                  </a:cubicBezTo>
                  <a:cubicBezTo>
                    <a:pt x="4248355" y="1200607"/>
                    <a:pt x="4230776" y="1186611"/>
                    <a:pt x="4212973" y="1173062"/>
                  </a:cubicBezTo>
                  <a:cubicBezTo>
                    <a:pt x="4194722" y="1160074"/>
                    <a:pt x="4176359" y="1147197"/>
                    <a:pt x="4157995" y="1134545"/>
                  </a:cubicBezTo>
                  <a:cubicBezTo>
                    <a:pt x="4011426" y="1031980"/>
                    <a:pt x="3855004" y="948562"/>
                    <a:pt x="3697126" y="881044"/>
                  </a:cubicBezTo>
                  <a:lnTo>
                    <a:pt x="3637670" y="856747"/>
                  </a:lnTo>
                  <a:lnTo>
                    <a:pt x="3608222" y="844318"/>
                  </a:lnTo>
                  <a:cubicBezTo>
                    <a:pt x="3598480" y="840063"/>
                    <a:pt x="3588179" y="837040"/>
                    <a:pt x="3578214" y="833457"/>
                  </a:cubicBezTo>
                  <a:lnTo>
                    <a:pt x="3518309" y="812294"/>
                  </a:lnTo>
                  <a:cubicBezTo>
                    <a:pt x="3513383" y="810503"/>
                    <a:pt x="3508344" y="808823"/>
                    <a:pt x="3503417" y="806920"/>
                  </a:cubicBezTo>
                  <a:cubicBezTo>
                    <a:pt x="3498603" y="804792"/>
                    <a:pt x="3494236" y="801993"/>
                    <a:pt x="3489533" y="799642"/>
                  </a:cubicBezTo>
                  <a:cubicBezTo>
                    <a:pt x="3480240" y="794827"/>
                    <a:pt x="3470498" y="791020"/>
                    <a:pt x="3460869" y="787101"/>
                  </a:cubicBezTo>
                  <a:lnTo>
                    <a:pt x="3402980" y="763475"/>
                  </a:lnTo>
                  <a:lnTo>
                    <a:pt x="3374092" y="751606"/>
                  </a:lnTo>
                  <a:cubicBezTo>
                    <a:pt x="3364462" y="747688"/>
                    <a:pt x="3354945" y="743433"/>
                    <a:pt x="3344980" y="740409"/>
                  </a:cubicBezTo>
                  <a:lnTo>
                    <a:pt x="3226627" y="700772"/>
                  </a:lnTo>
                  <a:cubicBezTo>
                    <a:pt x="3067405" y="652849"/>
                    <a:pt x="2902697" y="625192"/>
                    <a:pt x="2735750" y="614667"/>
                  </a:cubicBezTo>
                  <a:cubicBezTo>
                    <a:pt x="2714811" y="613435"/>
                    <a:pt x="2694209" y="610860"/>
                    <a:pt x="2673158" y="610412"/>
                  </a:cubicBezTo>
                  <a:lnTo>
                    <a:pt x="2610119" y="609628"/>
                  </a:lnTo>
                  <a:lnTo>
                    <a:pt x="2547080" y="608620"/>
                  </a:lnTo>
                  <a:cubicBezTo>
                    <a:pt x="2536443" y="608173"/>
                    <a:pt x="2526365" y="608397"/>
                    <a:pt x="2516400" y="608844"/>
                  </a:cubicBezTo>
                  <a:lnTo>
                    <a:pt x="2486280" y="609740"/>
                  </a:lnTo>
                  <a:cubicBezTo>
                    <a:pt x="2466125" y="609852"/>
                    <a:pt x="2446307" y="611868"/>
                    <a:pt x="2426376" y="613099"/>
                  </a:cubicBezTo>
                  <a:cubicBezTo>
                    <a:pt x="2406333" y="613995"/>
                    <a:pt x="2386627" y="616458"/>
                    <a:pt x="2366920" y="618474"/>
                  </a:cubicBezTo>
                  <a:cubicBezTo>
                    <a:pt x="2357066" y="619482"/>
                    <a:pt x="2347101" y="620153"/>
                    <a:pt x="2337248" y="621497"/>
                  </a:cubicBezTo>
                  <a:lnTo>
                    <a:pt x="2307800" y="625528"/>
                  </a:lnTo>
                  <a:lnTo>
                    <a:pt x="2278351" y="629559"/>
                  </a:lnTo>
                  <a:lnTo>
                    <a:pt x="2249127" y="634710"/>
                  </a:lnTo>
                  <a:cubicBezTo>
                    <a:pt x="2093377" y="661918"/>
                    <a:pt x="1942329" y="710849"/>
                    <a:pt x="1796096" y="781726"/>
                  </a:cubicBezTo>
                  <a:cubicBezTo>
                    <a:pt x="1649751" y="852268"/>
                    <a:pt x="1508892" y="944307"/>
                    <a:pt x="1370833" y="1048663"/>
                  </a:cubicBezTo>
                  <a:cubicBezTo>
                    <a:pt x="1232774" y="1153244"/>
                    <a:pt x="1097290" y="1269917"/>
                    <a:pt x="959790" y="1390844"/>
                  </a:cubicBezTo>
                  <a:lnTo>
                    <a:pt x="749062" y="1577611"/>
                  </a:lnTo>
                  <a:cubicBezTo>
                    <a:pt x="674602" y="1642329"/>
                    <a:pt x="599806" y="1704137"/>
                    <a:pt x="524786" y="1763145"/>
                  </a:cubicBezTo>
                  <a:cubicBezTo>
                    <a:pt x="374858" y="1881498"/>
                    <a:pt x="223810" y="1987422"/>
                    <a:pt x="84071" y="2098496"/>
                  </a:cubicBezTo>
                  <a:lnTo>
                    <a:pt x="0" y="2168094"/>
                  </a:lnTo>
                  <a:lnTo>
                    <a:pt x="0" y="1576676"/>
                  </a:lnTo>
                  <a:lnTo>
                    <a:pt x="174655" y="1387597"/>
                  </a:lnTo>
                  <a:cubicBezTo>
                    <a:pt x="238926" y="1320079"/>
                    <a:pt x="302749" y="1254577"/>
                    <a:pt x="363661" y="1188626"/>
                  </a:cubicBezTo>
                  <a:lnTo>
                    <a:pt x="458052" y="1086397"/>
                  </a:lnTo>
                  <a:cubicBezTo>
                    <a:pt x="490635" y="1051351"/>
                    <a:pt x="523666" y="1016416"/>
                    <a:pt x="557257" y="981593"/>
                  </a:cubicBezTo>
                  <a:cubicBezTo>
                    <a:pt x="691510" y="842414"/>
                    <a:pt x="835055" y="705699"/>
                    <a:pt x="994165" y="578389"/>
                  </a:cubicBezTo>
                  <a:cubicBezTo>
                    <a:pt x="1152939" y="451190"/>
                    <a:pt x="1328060" y="333398"/>
                    <a:pt x="1520873" y="237215"/>
                  </a:cubicBezTo>
                  <a:cubicBezTo>
                    <a:pt x="1713238" y="141033"/>
                    <a:pt x="1924302" y="68028"/>
                    <a:pt x="2141748" y="31190"/>
                  </a:cubicBezTo>
                  <a:lnTo>
                    <a:pt x="2182505" y="24360"/>
                  </a:lnTo>
                  <a:cubicBezTo>
                    <a:pt x="2196165" y="22344"/>
                    <a:pt x="2209826" y="20665"/>
                    <a:pt x="2223374" y="18873"/>
                  </a:cubicBezTo>
                  <a:lnTo>
                    <a:pt x="2264355" y="13611"/>
                  </a:lnTo>
                  <a:cubicBezTo>
                    <a:pt x="2278015" y="11931"/>
                    <a:pt x="2291676" y="10924"/>
                    <a:pt x="2305336" y="9580"/>
                  </a:cubicBezTo>
                  <a:cubicBezTo>
                    <a:pt x="2332657" y="7229"/>
                    <a:pt x="2360090" y="4653"/>
                    <a:pt x="2387410" y="3645"/>
                  </a:cubicBezTo>
                  <a:cubicBezTo>
                    <a:pt x="2414731" y="2414"/>
                    <a:pt x="2442164" y="510"/>
                    <a:pt x="2469373" y="622"/>
                  </a:cubicBezTo>
                  <a:close/>
                </a:path>
              </a:pathLst>
            </a:custGeom>
            <a:gradFill>
              <a:gsLst>
                <a:gs pos="37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67C4629D-4AB7-48D4-A61B-1AE1837A78E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9221" y="176241"/>
              <a:ext cx="5646908" cy="6130481"/>
            </a:xfrm>
            <a:custGeom>
              <a:avLst/>
              <a:gdLst>
                <a:gd name="connsiteX0" fmla="*/ 2616837 w 5646908"/>
                <a:gd name="connsiteY0" fmla="*/ 0 h 6130481"/>
                <a:gd name="connsiteX1" fmla="*/ 4918721 w 5646908"/>
                <a:gd name="connsiteY1" fmla="*/ 1134258 h 6130481"/>
                <a:gd name="connsiteX2" fmla="*/ 5539036 w 5646908"/>
                <a:gd name="connsiteY2" fmla="*/ 3362353 h 6130481"/>
                <a:gd name="connsiteX3" fmla="*/ 4712024 w 5646908"/>
                <a:gd name="connsiteY3" fmla="*/ 5293280 h 6130481"/>
                <a:gd name="connsiteX4" fmla="*/ 2547864 w 5646908"/>
                <a:gd name="connsiteY4" fmla="*/ 6130481 h 6130481"/>
                <a:gd name="connsiteX5" fmla="*/ 263223 w 5646908"/>
                <a:gd name="connsiteY5" fmla="*/ 5212325 h 6130481"/>
                <a:gd name="connsiteX6" fmla="*/ 49974 w 5646908"/>
                <a:gd name="connsiteY6" fmla="*/ 4985345 h 6130481"/>
                <a:gd name="connsiteX7" fmla="*/ 0 w 5646908"/>
                <a:gd name="connsiteY7" fmla="*/ 4920618 h 6130481"/>
                <a:gd name="connsiteX8" fmla="*/ 0 w 5646908"/>
                <a:gd name="connsiteY8" fmla="*/ 3760303 h 6130481"/>
                <a:gd name="connsiteX9" fmla="*/ 80488 w 5646908"/>
                <a:gd name="connsiteY9" fmla="*/ 3974159 h 6130481"/>
                <a:gd name="connsiteX10" fmla="*/ 664748 w 5646908"/>
                <a:gd name="connsiteY10" fmla="*/ 4813600 h 6130481"/>
                <a:gd name="connsiteX11" fmla="*/ 2548087 w 5646908"/>
                <a:gd name="connsiteY11" fmla="*/ 5570406 h 6130481"/>
                <a:gd name="connsiteX12" fmla="*/ 3536561 w 5646908"/>
                <a:gd name="connsiteY12" fmla="*/ 5407153 h 6130481"/>
                <a:gd name="connsiteX13" fmla="*/ 4308035 w 5646908"/>
                <a:gd name="connsiteY13" fmla="*/ 4897241 h 6130481"/>
                <a:gd name="connsiteX14" fmla="*/ 4569038 w 5646908"/>
                <a:gd name="connsiteY14" fmla="*/ 4564802 h 6130481"/>
                <a:gd name="connsiteX15" fmla="*/ 4699147 w 5646908"/>
                <a:gd name="connsiteY15" fmla="*/ 4149952 h 6130481"/>
                <a:gd name="connsiteX16" fmla="*/ 5003034 w 5646908"/>
                <a:gd name="connsiteY16" fmla="*/ 3168421 h 6130481"/>
                <a:gd name="connsiteX17" fmla="*/ 4994189 w 5646908"/>
                <a:gd name="connsiteY17" fmla="*/ 2321590 h 6130481"/>
                <a:gd name="connsiteX18" fmla="*/ 4487860 w 5646908"/>
                <a:gd name="connsiteY18" fmla="*/ 1501856 h 6130481"/>
                <a:gd name="connsiteX19" fmla="*/ 3640469 w 5646908"/>
                <a:gd name="connsiteY19" fmla="*/ 808425 h 6130481"/>
                <a:gd name="connsiteX20" fmla="*/ 2616837 w 5646908"/>
                <a:gd name="connsiteY20" fmla="*/ 559851 h 6130481"/>
                <a:gd name="connsiteX21" fmla="*/ 1762952 w 5646908"/>
                <a:gd name="connsiteY21" fmla="*/ 812008 h 6130481"/>
                <a:gd name="connsiteX22" fmla="*/ 939635 w 5646908"/>
                <a:gd name="connsiteY22" fmla="*/ 1502976 h 6130481"/>
                <a:gd name="connsiteX23" fmla="*/ 585250 w 5646908"/>
                <a:gd name="connsiteY23" fmla="*/ 1831049 h 6130481"/>
                <a:gd name="connsiteX24" fmla="*/ 40403 w 5646908"/>
                <a:gd name="connsiteY24" fmla="*/ 2389556 h 6130481"/>
                <a:gd name="connsiteX25" fmla="*/ 0 w 5646908"/>
                <a:gd name="connsiteY25" fmla="*/ 2456747 h 6130481"/>
                <a:gd name="connsiteX26" fmla="*/ 0 w 5646908"/>
                <a:gd name="connsiteY26" fmla="*/ 1601114 h 6130481"/>
                <a:gd name="connsiteX27" fmla="*/ 93200 w 5646908"/>
                <a:gd name="connsiteY27" fmla="*/ 1513741 h 6130481"/>
                <a:gd name="connsiteX28" fmla="*/ 535423 w 5646908"/>
                <a:gd name="connsiteY28" fmla="*/ 1107273 h 6130481"/>
                <a:gd name="connsiteX29" fmla="*/ 2616837 w 5646908"/>
                <a:gd name="connsiteY29" fmla="*/ 0 h 6130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646908" h="6130481">
                  <a:moveTo>
                    <a:pt x="2616837" y="0"/>
                  </a:moveTo>
                  <a:cubicBezTo>
                    <a:pt x="3596241" y="0"/>
                    <a:pt x="4322479" y="463445"/>
                    <a:pt x="4918721" y="1134258"/>
                  </a:cubicBezTo>
                  <a:cubicBezTo>
                    <a:pt x="5416317" y="1694109"/>
                    <a:pt x="5857703" y="2516643"/>
                    <a:pt x="5539036" y="3362353"/>
                  </a:cubicBezTo>
                  <a:cubicBezTo>
                    <a:pt x="5111758" y="4496612"/>
                    <a:pt x="5300763" y="4716633"/>
                    <a:pt x="4712024" y="5293280"/>
                  </a:cubicBezTo>
                  <a:cubicBezTo>
                    <a:pt x="4123284" y="5869926"/>
                    <a:pt x="3446201" y="6130481"/>
                    <a:pt x="2547864" y="6130481"/>
                  </a:cubicBezTo>
                  <a:cubicBezTo>
                    <a:pt x="1657476" y="6130481"/>
                    <a:pt x="850619" y="5780127"/>
                    <a:pt x="263223" y="5212325"/>
                  </a:cubicBezTo>
                  <a:cubicBezTo>
                    <a:pt x="188497" y="5140091"/>
                    <a:pt x="117321" y="5064339"/>
                    <a:pt x="49974" y="4985345"/>
                  </a:cubicBezTo>
                  <a:lnTo>
                    <a:pt x="0" y="4920618"/>
                  </a:lnTo>
                  <a:lnTo>
                    <a:pt x="0" y="3760303"/>
                  </a:lnTo>
                  <a:lnTo>
                    <a:pt x="80488" y="3974159"/>
                  </a:lnTo>
                  <a:cubicBezTo>
                    <a:pt x="217875" y="4289243"/>
                    <a:pt x="414383" y="4571632"/>
                    <a:pt x="664748" y="4813600"/>
                  </a:cubicBezTo>
                  <a:cubicBezTo>
                    <a:pt x="1169734" y="5301566"/>
                    <a:pt x="1838644" y="5570406"/>
                    <a:pt x="2548087" y="5570406"/>
                  </a:cubicBezTo>
                  <a:cubicBezTo>
                    <a:pt x="2928786" y="5570406"/>
                    <a:pt x="3252156" y="5516996"/>
                    <a:pt x="3536561" y="5407153"/>
                  </a:cubicBezTo>
                  <a:cubicBezTo>
                    <a:pt x="3815366" y="5299438"/>
                    <a:pt x="4067747" y="5132603"/>
                    <a:pt x="4308035" y="4897241"/>
                  </a:cubicBezTo>
                  <a:cubicBezTo>
                    <a:pt x="4475095" y="4733653"/>
                    <a:pt x="4533767" y="4637358"/>
                    <a:pt x="4569038" y="4564802"/>
                  </a:cubicBezTo>
                  <a:cubicBezTo>
                    <a:pt x="4619313" y="4461453"/>
                    <a:pt x="4652792" y="4330784"/>
                    <a:pt x="4699147" y="4149952"/>
                  </a:cubicBezTo>
                  <a:cubicBezTo>
                    <a:pt x="4758491" y="3918846"/>
                    <a:pt x="4839558" y="3602194"/>
                    <a:pt x="5003034" y="3168421"/>
                  </a:cubicBezTo>
                  <a:cubicBezTo>
                    <a:pt x="5103024" y="2902940"/>
                    <a:pt x="5100112" y="2626037"/>
                    <a:pt x="4994189" y="2321590"/>
                  </a:cubicBezTo>
                  <a:cubicBezTo>
                    <a:pt x="4900470" y="2052526"/>
                    <a:pt x="4725460" y="1769129"/>
                    <a:pt x="4487860" y="1501856"/>
                  </a:cubicBezTo>
                  <a:cubicBezTo>
                    <a:pt x="4210285" y="1189683"/>
                    <a:pt x="3933047" y="962832"/>
                    <a:pt x="3640469" y="808425"/>
                  </a:cubicBezTo>
                  <a:cubicBezTo>
                    <a:pt x="3323369" y="641141"/>
                    <a:pt x="2988578" y="559851"/>
                    <a:pt x="2616837" y="559851"/>
                  </a:cubicBezTo>
                  <a:cubicBezTo>
                    <a:pt x="2315413" y="559851"/>
                    <a:pt x="2044110" y="640134"/>
                    <a:pt x="1762952" y="812008"/>
                  </a:cubicBezTo>
                  <a:cubicBezTo>
                    <a:pt x="1472838" y="989593"/>
                    <a:pt x="1197167" y="1250707"/>
                    <a:pt x="939635" y="1502976"/>
                  </a:cubicBezTo>
                  <a:cubicBezTo>
                    <a:pt x="819379" y="1620769"/>
                    <a:pt x="700355" y="1727700"/>
                    <a:pt x="585250" y="1831049"/>
                  </a:cubicBezTo>
                  <a:cubicBezTo>
                    <a:pt x="362317" y="2031140"/>
                    <a:pt x="169840" y="2204022"/>
                    <a:pt x="40403" y="2389556"/>
                  </a:cubicBezTo>
                  <a:lnTo>
                    <a:pt x="0" y="2456747"/>
                  </a:lnTo>
                  <a:lnTo>
                    <a:pt x="0" y="1601114"/>
                  </a:lnTo>
                  <a:lnTo>
                    <a:pt x="93200" y="1513741"/>
                  </a:lnTo>
                  <a:cubicBezTo>
                    <a:pt x="237107" y="1383294"/>
                    <a:pt x="388238" y="1251435"/>
                    <a:pt x="535423" y="1107273"/>
                  </a:cubicBezTo>
                  <a:cubicBezTo>
                    <a:pt x="1124050" y="530627"/>
                    <a:pt x="1718500" y="0"/>
                    <a:pt x="2616837" y="0"/>
                  </a:cubicBezTo>
                  <a:close/>
                </a:path>
              </a:pathLst>
            </a:custGeom>
            <a:gradFill>
              <a:gsLst>
                <a:gs pos="2000">
                  <a:schemeClr val="bg1">
                    <a:alpha val="10000"/>
                  </a:schemeClr>
                </a:gs>
                <a:gs pos="54000">
                  <a:schemeClr val="accent6">
                    <a:alpha val="10000"/>
                  </a:schemeClr>
                </a:gs>
                <a:gs pos="100000">
                  <a:schemeClr val="bg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Shape 14">
              <a:extLst>
                <a:ext uri="{FF2B5EF4-FFF2-40B4-BE49-F238E27FC236}">
                  <a16:creationId xmlns:a16="http://schemas.microsoft.com/office/drawing/2014/main" id="{D1E30050-9FC4-4CC7-8C0B-BF5EFD10648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9221" y="176241"/>
              <a:ext cx="5517522" cy="6130481"/>
            </a:xfrm>
            <a:custGeom>
              <a:avLst/>
              <a:gdLst>
                <a:gd name="connsiteX0" fmla="*/ 2549095 w 5517522"/>
                <a:gd name="connsiteY0" fmla="*/ 0 h 6130481"/>
                <a:gd name="connsiteX1" fmla="*/ 4804175 w 5517522"/>
                <a:gd name="connsiteY1" fmla="*/ 1134258 h 6130481"/>
                <a:gd name="connsiteX2" fmla="*/ 5411838 w 5517522"/>
                <a:gd name="connsiteY2" fmla="*/ 3362353 h 6130481"/>
                <a:gd name="connsiteX3" fmla="*/ 4601621 w 5517522"/>
                <a:gd name="connsiteY3" fmla="*/ 5293280 h 6130481"/>
                <a:gd name="connsiteX4" fmla="*/ 2481577 w 5517522"/>
                <a:gd name="connsiteY4" fmla="*/ 6130481 h 6130481"/>
                <a:gd name="connsiteX5" fmla="*/ 243517 w 5517522"/>
                <a:gd name="connsiteY5" fmla="*/ 5212325 h 6130481"/>
                <a:gd name="connsiteX6" fmla="*/ 34587 w 5517522"/>
                <a:gd name="connsiteY6" fmla="*/ 4985345 h 6130481"/>
                <a:gd name="connsiteX7" fmla="*/ 0 w 5517522"/>
                <a:gd name="connsiteY7" fmla="*/ 4939620 h 6130481"/>
                <a:gd name="connsiteX8" fmla="*/ 0 w 5517522"/>
                <a:gd name="connsiteY8" fmla="*/ 3335329 h 6130481"/>
                <a:gd name="connsiteX9" fmla="*/ 17141 w 5517522"/>
                <a:gd name="connsiteY9" fmla="*/ 3448738 h 6130481"/>
                <a:gd name="connsiteX10" fmla="*/ 167489 w 5517522"/>
                <a:gd name="connsiteY10" fmla="*/ 3930490 h 6130481"/>
                <a:gd name="connsiteX11" fmla="*/ 715471 w 5517522"/>
                <a:gd name="connsiteY11" fmla="*/ 4734212 h 6130481"/>
                <a:gd name="connsiteX12" fmla="*/ 2481689 w 5517522"/>
                <a:gd name="connsiteY12" fmla="*/ 5458772 h 6130481"/>
                <a:gd name="connsiteX13" fmla="*/ 4126644 w 5517522"/>
                <a:gd name="connsiteY13" fmla="*/ 4818302 h 6130481"/>
                <a:gd name="connsiteX14" fmla="*/ 4360437 w 5517522"/>
                <a:gd name="connsiteY14" fmla="*/ 4516766 h 6130481"/>
                <a:gd name="connsiteX15" fmla="*/ 4480357 w 5517522"/>
                <a:gd name="connsiteY15" fmla="*/ 4122855 h 6130481"/>
                <a:gd name="connsiteX16" fmla="*/ 4781557 w 5517522"/>
                <a:gd name="connsiteY16" fmla="*/ 3129791 h 6130481"/>
                <a:gd name="connsiteX17" fmla="*/ 4771928 w 5517522"/>
                <a:gd name="connsiteY17" fmla="*/ 2357869 h 6130481"/>
                <a:gd name="connsiteX18" fmla="*/ 4297510 w 5517522"/>
                <a:gd name="connsiteY18" fmla="*/ 1575533 h 6130481"/>
                <a:gd name="connsiteX19" fmla="*/ 3498715 w 5517522"/>
                <a:gd name="connsiteY19" fmla="*/ 907071 h 6130481"/>
                <a:gd name="connsiteX20" fmla="*/ 2549095 w 5517522"/>
                <a:gd name="connsiteY20" fmla="*/ 671821 h 6130481"/>
                <a:gd name="connsiteX21" fmla="*/ 985319 w 5517522"/>
                <a:gd name="connsiteY21" fmla="*/ 1582475 h 6130481"/>
                <a:gd name="connsiteX22" fmla="*/ 634628 w 5517522"/>
                <a:gd name="connsiteY22" fmla="*/ 1913907 h 6130481"/>
                <a:gd name="connsiteX23" fmla="*/ 117662 w 5517522"/>
                <a:gd name="connsiteY23" fmla="*/ 2453044 h 6130481"/>
                <a:gd name="connsiteX24" fmla="*/ 2515 w 5517522"/>
                <a:gd name="connsiteY24" fmla="*/ 2685494 h 6130481"/>
                <a:gd name="connsiteX25" fmla="*/ 0 w 5517522"/>
                <a:gd name="connsiteY25" fmla="*/ 2696965 h 6130481"/>
                <a:gd name="connsiteX26" fmla="*/ 0 w 5517522"/>
                <a:gd name="connsiteY26" fmla="*/ 1587383 h 6130481"/>
                <a:gd name="connsiteX27" fmla="*/ 76951 w 5517522"/>
                <a:gd name="connsiteY27" fmla="*/ 1513741 h 6130481"/>
                <a:gd name="connsiteX28" fmla="*/ 510118 w 5517522"/>
                <a:gd name="connsiteY28" fmla="*/ 1107273 h 6130481"/>
                <a:gd name="connsiteX29" fmla="*/ 2549095 w 5517522"/>
                <a:gd name="connsiteY29" fmla="*/ 0 h 6130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17522" h="6130481">
                  <a:moveTo>
                    <a:pt x="2549095" y="0"/>
                  </a:moveTo>
                  <a:cubicBezTo>
                    <a:pt x="3508568" y="0"/>
                    <a:pt x="4219915" y="463445"/>
                    <a:pt x="4804175" y="1134258"/>
                  </a:cubicBezTo>
                  <a:cubicBezTo>
                    <a:pt x="5291694" y="1694109"/>
                    <a:pt x="5724011" y="2516643"/>
                    <a:pt x="5411838" y="3362353"/>
                  </a:cubicBezTo>
                  <a:cubicBezTo>
                    <a:pt x="4993181" y="4496612"/>
                    <a:pt x="5178268" y="4716633"/>
                    <a:pt x="4601621" y="5293280"/>
                  </a:cubicBezTo>
                  <a:cubicBezTo>
                    <a:pt x="4024863" y="5869926"/>
                    <a:pt x="3361551" y="6130481"/>
                    <a:pt x="2481577" y="6130481"/>
                  </a:cubicBezTo>
                  <a:cubicBezTo>
                    <a:pt x="1609329" y="6130481"/>
                    <a:pt x="818932" y="5780127"/>
                    <a:pt x="243517" y="5212325"/>
                  </a:cubicBezTo>
                  <a:cubicBezTo>
                    <a:pt x="170302" y="5140091"/>
                    <a:pt x="100568" y="5064339"/>
                    <a:pt x="34587" y="4985345"/>
                  </a:cubicBezTo>
                  <a:lnTo>
                    <a:pt x="0" y="4939620"/>
                  </a:lnTo>
                  <a:lnTo>
                    <a:pt x="0" y="3335329"/>
                  </a:lnTo>
                  <a:lnTo>
                    <a:pt x="17141" y="3448738"/>
                  </a:lnTo>
                  <a:cubicBezTo>
                    <a:pt x="50676" y="3613558"/>
                    <a:pt x="100867" y="3774516"/>
                    <a:pt x="167489" y="3930490"/>
                  </a:cubicBezTo>
                  <a:cubicBezTo>
                    <a:pt x="296255" y="4232138"/>
                    <a:pt x="480670" y="4502546"/>
                    <a:pt x="715471" y="4734212"/>
                  </a:cubicBezTo>
                  <a:cubicBezTo>
                    <a:pt x="1188993" y="5201464"/>
                    <a:pt x="1816250" y="5458772"/>
                    <a:pt x="2481689" y="5458772"/>
                  </a:cubicBezTo>
                  <a:cubicBezTo>
                    <a:pt x="3185758" y="5458772"/>
                    <a:pt x="3677755" y="5267191"/>
                    <a:pt x="4126644" y="4818302"/>
                  </a:cubicBezTo>
                  <a:cubicBezTo>
                    <a:pt x="4278363" y="4666583"/>
                    <a:pt x="4329982" y="4580701"/>
                    <a:pt x="4360437" y="4516766"/>
                  </a:cubicBezTo>
                  <a:cubicBezTo>
                    <a:pt x="4404890" y="4423495"/>
                    <a:pt x="4436577" y="4297417"/>
                    <a:pt x="4480357" y="4122855"/>
                  </a:cubicBezTo>
                  <a:cubicBezTo>
                    <a:pt x="4539030" y="3889285"/>
                    <a:pt x="4619425" y="3569275"/>
                    <a:pt x="4781557" y="3129791"/>
                  </a:cubicBezTo>
                  <a:cubicBezTo>
                    <a:pt x="4870238" y="2889503"/>
                    <a:pt x="4867103" y="2637010"/>
                    <a:pt x="4771928" y="2357869"/>
                  </a:cubicBezTo>
                  <a:cubicBezTo>
                    <a:pt x="4684815" y="2102465"/>
                    <a:pt x="4520779" y="1831945"/>
                    <a:pt x="4297510" y="1575533"/>
                  </a:cubicBezTo>
                  <a:cubicBezTo>
                    <a:pt x="4034492" y="1273549"/>
                    <a:pt x="3773266" y="1054983"/>
                    <a:pt x="3498715" y="907071"/>
                  </a:cubicBezTo>
                  <a:cubicBezTo>
                    <a:pt x="3204905" y="748745"/>
                    <a:pt x="2894187" y="671821"/>
                    <a:pt x="2549095" y="671821"/>
                  </a:cubicBezTo>
                  <a:cubicBezTo>
                    <a:pt x="1942553" y="671821"/>
                    <a:pt x="1518298" y="1049273"/>
                    <a:pt x="985319" y="1582475"/>
                  </a:cubicBezTo>
                  <a:cubicBezTo>
                    <a:pt x="865735" y="1702059"/>
                    <a:pt x="748278" y="1809774"/>
                    <a:pt x="634628" y="1913907"/>
                  </a:cubicBezTo>
                  <a:cubicBezTo>
                    <a:pt x="421325" y="2109407"/>
                    <a:pt x="237134" y="2278146"/>
                    <a:pt x="117662" y="2453044"/>
                  </a:cubicBezTo>
                  <a:cubicBezTo>
                    <a:pt x="64756" y="2530415"/>
                    <a:pt x="27022" y="2605799"/>
                    <a:pt x="2515" y="2685494"/>
                  </a:cubicBezTo>
                  <a:lnTo>
                    <a:pt x="0" y="2696965"/>
                  </a:lnTo>
                  <a:lnTo>
                    <a:pt x="0" y="1587383"/>
                  </a:lnTo>
                  <a:lnTo>
                    <a:pt x="76951" y="1513741"/>
                  </a:lnTo>
                  <a:cubicBezTo>
                    <a:pt x="217918" y="1383294"/>
                    <a:pt x="365956" y="1251435"/>
                    <a:pt x="510118" y="1107273"/>
                  </a:cubicBezTo>
                  <a:cubicBezTo>
                    <a:pt x="1086764" y="530627"/>
                    <a:pt x="1669121" y="0"/>
                    <a:pt x="25490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E7E03733-50FD-49A6-B226-40F6A0AD4542}"/>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9220" y="176241"/>
              <a:ext cx="5517475" cy="6130481"/>
            </a:xfrm>
            <a:custGeom>
              <a:avLst/>
              <a:gdLst>
                <a:gd name="connsiteX0" fmla="*/ 2549095 w 5517475"/>
                <a:gd name="connsiteY0" fmla="*/ 0 h 6130481"/>
                <a:gd name="connsiteX1" fmla="*/ 4804175 w 5517475"/>
                <a:gd name="connsiteY1" fmla="*/ 1134258 h 6130481"/>
                <a:gd name="connsiteX2" fmla="*/ 5411838 w 5517475"/>
                <a:gd name="connsiteY2" fmla="*/ 3362353 h 6130481"/>
                <a:gd name="connsiteX3" fmla="*/ 4601621 w 5517475"/>
                <a:gd name="connsiteY3" fmla="*/ 5293280 h 6130481"/>
                <a:gd name="connsiteX4" fmla="*/ 2481577 w 5517475"/>
                <a:gd name="connsiteY4" fmla="*/ 6130481 h 6130481"/>
                <a:gd name="connsiteX5" fmla="*/ 243517 w 5517475"/>
                <a:gd name="connsiteY5" fmla="*/ 5212325 h 6130481"/>
                <a:gd name="connsiteX6" fmla="*/ 34587 w 5517475"/>
                <a:gd name="connsiteY6" fmla="*/ 4985345 h 6130481"/>
                <a:gd name="connsiteX7" fmla="*/ 0 w 5517475"/>
                <a:gd name="connsiteY7" fmla="*/ 4939620 h 6130481"/>
                <a:gd name="connsiteX8" fmla="*/ 0 w 5517475"/>
                <a:gd name="connsiteY8" fmla="*/ 3799573 h 6130481"/>
                <a:gd name="connsiteX9" fmla="*/ 64364 w 5517475"/>
                <a:gd name="connsiteY9" fmla="*/ 3974159 h 6130481"/>
                <a:gd name="connsiteX10" fmla="*/ 636644 w 5517475"/>
                <a:gd name="connsiteY10" fmla="*/ 4813600 h 6130481"/>
                <a:gd name="connsiteX11" fmla="*/ 2481577 w 5517475"/>
                <a:gd name="connsiteY11" fmla="*/ 5570406 h 6130481"/>
                <a:gd name="connsiteX12" fmla="*/ 3449896 w 5517475"/>
                <a:gd name="connsiteY12" fmla="*/ 5407153 h 6130481"/>
                <a:gd name="connsiteX13" fmla="*/ 4205695 w 5517475"/>
                <a:gd name="connsiteY13" fmla="*/ 4897241 h 6130481"/>
                <a:gd name="connsiteX14" fmla="*/ 4461434 w 5517475"/>
                <a:gd name="connsiteY14" fmla="*/ 4564802 h 6130481"/>
                <a:gd name="connsiteX15" fmla="*/ 4588969 w 5517475"/>
                <a:gd name="connsiteY15" fmla="*/ 4149952 h 6130481"/>
                <a:gd name="connsiteX16" fmla="*/ 4886585 w 5517475"/>
                <a:gd name="connsiteY16" fmla="*/ 3168421 h 6130481"/>
                <a:gd name="connsiteX17" fmla="*/ 4877964 w 5517475"/>
                <a:gd name="connsiteY17" fmla="*/ 2321590 h 6130481"/>
                <a:gd name="connsiteX18" fmla="*/ 4382048 w 5517475"/>
                <a:gd name="connsiteY18" fmla="*/ 1501856 h 6130481"/>
                <a:gd name="connsiteX19" fmla="*/ 3551900 w 5517475"/>
                <a:gd name="connsiteY19" fmla="*/ 808425 h 6130481"/>
                <a:gd name="connsiteX20" fmla="*/ 2549095 w 5517475"/>
                <a:gd name="connsiteY20" fmla="*/ 559851 h 6130481"/>
                <a:gd name="connsiteX21" fmla="*/ 1712566 w 5517475"/>
                <a:gd name="connsiteY21" fmla="*/ 812008 h 6130481"/>
                <a:gd name="connsiteX22" fmla="*/ 906044 w 5517475"/>
                <a:gd name="connsiteY22" fmla="*/ 1502976 h 6130481"/>
                <a:gd name="connsiteX23" fmla="*/ 558825 w 5517475"/>
                <a:gd name="connsiteY23" fmla="*/ 1831049 h 6130481"/>
                <a:gd name="connsiteX24" fmla="*/ 25063 w 5517475"/>
                <a:gd name="connsiteY24" fmla="*/ 2389556 h 6130481"/>
                <a:gd name="connsiteX25" fmla="*/ 0 w 5517475"/>
                <a:gd name="connsiteY25" fmla="*/ 2432109 h 6130481"/>
                <a:gd name="connsiteX26" fmla="*/ 0 w 5517475"/>
                <a:gd name="connsiteY26" fmla="*/ 1587383 h 6130481"/>
                <a:gd name="connsiteX27" fmla="*/ 76951 w 5517475"/>
                <a:gd name="connsiteY27" fmla="*/ 1513741 h 6130481"/>
                <a:gd name="connsiteX28" fmla="*/ 510118 w 5517475"/>
                <a:gd name="connsiteY28" fmla="*/ 1107273 h 6130481"/>
                <a:gd name="connsiteX29" fmla="*/ 2549095 w 5517475"/>
                <a:gd name="connsiteY29" fmla="*/ 0 h 6130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17475" h="6130481">
                  <a:moveTo>
                    <a:pt x="2549095" y="0"/>
                  </a:moveTo>
                  <a:cubicBezTo>
                    <a:pt x="3508568" y="0"/>
                    <a:pt x="4219915" y="463445"/>
                    <a:pt x="4804175" y="1134258"/>
                  </a:cubicBezTo>
                  <a:cubicBezTo>
                    <a:pt x="5291694" y="1694109"/>
                    <a:pt x="5723899" y="2516643"/>
                    <a:pt x="5411838" y="3362353"/>
                  </a:cubicBezTo>
                  <a:cubicBezTo>
                    <a:pt x="4993181" y="4496612"/>
                    <a:pt x="5178268" y="4716633"/>
                    <a:pt x="4601621" y="5293280"/>
                  </a:cubicBezTo>
                  <a:cubicBezTo>
                    <a:pt x="4024863" y="5869926"/>
                    <a:pt x="3361551" y="6130481"/>
                    <a:pt x="2481577" y="6130481"/>
                  </a:cubicBezTo>
                  <a:cubicBezTo>
                    <a:pt x="1609329" y="6130481"/>
                    <a:pt x="818932" y="5780127"/>
                    <a:pt x="243517" y="5212325"/>
                  </a:cubicBezTo>
                  <a:cubicBezTo>
                    <a:pt x="170302" y="5140091"/>
                    <a:pt x="100568" y="5064339"/>
                    <a:pt x="34587" y="4985345"/>
                  </a:cubicBezTo>
                  <a:lnTo>
                    <a:pt x="0" y="4939620"/>
                  </a:lnTo>
                  <a:lnTo>
                    <a:pt x="0" y="3799573"/>
                  </a:lnTo>
                  <a:lnTo>
                    <a:pt x="64364" y="3974159"/>
                  </a:lnTo>
                  <a:cubicBezTo>
                    <a:pt x="198841" y="4289243"/>
                    <a:pt x="391429" y="4571632"/>
                    <a:pt x="636644" y="4813600"/>
                  </a:cubicBezTo>
                  <a:cubicBezTo>
                    <a:pt x="1131328" y="5301566"/>
                    <a:pt x="1786578" y="5570406"/>
                    <a:pt x="2481577" y="5570406"/>
                  </a:cubicBezTo>
                  <a:cubicBezTo>
                    <a:pt x="2854550" y="5570406"/>
                    <a:pt x="3171314" y="5516996"/>
                    <a:pt x="3449896" y="5407153"/>
                  </a:cubicBezTo>
                  <a:cubicBezTo>
                    <a:pt x="3723103" y="5299438"/>
                    <a:pt x="3970333" y="5132603"/>
                    <a:pt x="4205695" y="4897241"/>
                  </a:cubicBezTo>
                  <a:cubicBezTo>
                    <a:pt x="4369395" y="4733653"/>
                    <a:pt x="4426836" y="4637358"/>
                    <a:pt x="4461434" y="4564802"/>
                  </a:cubicBezTo>
                  <a:cubicBezTo>
                    <a:pt x="4510701" y="4461453"/>
                    <a:pt x="4543509" y="4330784"/>
                    <a:pt x="4588969" y="4149952"/>
                  </a:cubicBezTo>
                  <a:cubicBezTo>
                    <a:pt x="4646969" y="3918846"/>
                    <a:pt x="4726468" y="3602194"/>
                    <a:pt x="4886585" y="3168421"/>
                  </a:cubicBezTo>
                  <a:cubicBezTo>
                    <a:pt x="4984560" y="2902940"/>
                    <a:pt x="4981760" y="2626037"/>
                    <a:pt x="4877964" y="2321590"/>
                  </a:cubicBezTo>
                  <a:cubicBezTo>
                    <a:pt x="4786260" y="2052526"/>
                    <a:pt x="4614834" y="1769129"/>
                    <a:pt x="4382048" y="1501856"/>
                  </a:cubicBezTo>
                  <a:cubicBezTo>
                    <a:pt x="4110072" y="1189683"/>
                    <a:pt x="3838544" y="962832"/>
                    <a:pt x="3551900" y="808425"/>
                  </a:cubicBezTo>
                  <a:cubicBezTo>
                    <a:pt x="3241183" y="641141"/>
                    <a:pt x="2913222" y="559851"/>
                    <a:pt x="2549095" y="559851"/>
                  </a:cubicBezTo>
                  <a:cubicBezTo>
                    <a:pt x="2253830" y="559851"/>
                    <a:pt x="1988013" y="640134"/>
                    <a:pt x="1712566" y="812008"/>
                  </a:cubicBezTo>
                  <a:cubicBezTo>
                    <a:pt x="1428385" y="989593"/>
                    <a:pt x="1158313" y="1250707"/>
                    <a:pt x="906044" y="1502976"/>
                  </a:cubicBezTo>
                  <a:cubicBezTo>
                    <a:pt x="788140" y="1620769"/>
                    <a:pt x="671579" y="1727700"/>
                    <a:pt x="558825" y="1831049"/>
                  </a:cubicBezTo>
                  <a:cubicBezTo>
                    <a:pt x="340371" y="2031140"/>
                    <a:pt x="151813" y="2204022"/>
                    <a:pt x="25063" y="2389556"/>
                  </a:cubicBezTo>
                  <a:lnTo>
                    <a:pt x="0" y="2432109"/>
                  </a:lnTo>
                  <a:lnTo>
                    <a:pt x="0" y="1587383"/>
                  </a:lnTo>
                  <a:lnTo>
                    <a:pt x="76951" y="1513741"/>
                  </a:lnTo>
                  <a:cubicBezTo>
                    <a:pt x="217918" y="1383294"/>
                    <a:pt x="365956" y="1251435"/>
                    <a:pt x="510118" y="1107273"/>
                  </a:cubicBezTo>
                  <a:cubicBezTo>
                    <a:pt x="1086764" y="530627"/>
                    <a:pt x="1669121" y="0"/>
                    <a:pt x="25490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Shape 16">
              <a:extLst>
                <a:ext uri="{FF2B5EF4-FFF2-40B4-BE49-F238E27FC236}">
                  <a16:creationId xmlns:a16="http://schemas.microsoft.com/office/drawing/2014/main" id="{8A614510-A9F4-41B6-B78E-F49E390C7E4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9221" y="0"/>
              <a:ext cx="5646974" cy="6483075"/>
            </a:xfrm>
            <a:custGeom>
              <a:avLst/>
              <a:gdLst>
                <a:gd name="connsiteX0" fmla="*/ 2405773 w 5646974"/>
                <a:gd name="connsiteY0" fmla="*/ 0 h 6483075"/>
                <a:gd name="connsiteX1" fmla="*/ 5646974 w 5646974"/>
                <a:gd name="connsiteY1" fmla="*/ 3241538 h 6483075"/>
                <a:gd name="connsiteX2" fmla="*/ 2405773 w 5646974"/>
                <a:gd name="connsiteY2" fmla="*/ 6483075 h 6483075"/>
                <a:gd name="connsiteX3" fmla="*/ 113897 w 5646974"/>
                <a:gd name="connsiteY3" fmla="*/ 5533666 h 6483075"/>
                <a:gd name="connsiteX4" fmla="*/ 0 w 5646974"/>
                <a:gd name="connsiteY4" fmla="*/ 5408336 h 6483075"/>
                <a:gd name="connsiteX5" fmla="*/ 0 w 5646974"/>
                <a:gd name="connsiteY5" fmla="*/ 4983659 h 6483075"/>
                <a:gd name="connsiteX6" fmla="*/ 155731 w 5646974"/>
                <a:gd name="connsiteY6" fmla="*/ 5176047 h 6483075"/>
                <a:gd name="connsiteX7" fmla="*/ 1093706 w 5646974"/>
                <a:gd name="connsiteY7" fmla="*/ 5866903 h 6483075"/>
                <a:gd name="connsiteX8" fmla="*/ 1639673 w 5646974"/>
                <a:gd name="connsiteY8" fmla="*/ 6059940 h 6483075"/>
                <a:gd name="connsiteX9" fmla="*/ 1709990 w 5646974"/>
                <a:gd name="connsiteY9" fmla="*/ 6076287 h 6483075"/>
                <a:gd name="connsiteX10" fmla="*/ 1780307 w 5646974"/>
                <a:gd name="connsiteY10" fmla="*/ 6091963 h 6483075"/>
                <a:gd name="connsiteX11" fmla="*/ 1851072 w 5646974"/>
                <a:gd name="connsiteY11" fmla="*/ 6105176 h 6483075"/>
                <a:gd name="connsiteX12" fmla="*/ 1886455 w 5646974"/>
                <a:gd name="connsiteY12" fmla="*/ 6111782 h 6483075"/>
                <a:gd name="connsiteX13" fmla="*/ 1921949 w 5646974"/>
                <a:gd name="connsiteY13" fmla="*/ 6117716 h 6483075"/>
                <a:gd name="connsiteX14" fmla="*/ 2064152 w 5646974"/>
                <a:gd name="connsiteY14" fmla="*/ 6137647 h 6483075"/>
                <a:gd name="connsiteX15" fmla="*/ 2206914 w 5646974"/>
                <a:gd name="connsiteY15" fmla="*/ 6151195 h 6483075"/>
                <a:gd name="connsiteX16" fmla="*/ 2350011 w 5646974"/>
                <a:gd name="connsiteY16" fmla="*/ 6158250 h 6483075"/>
                <a:gd name="connsiteX17" fmla="*/ 2493109 w 5646974"/>
                <a:gd name="connsiteY17" fmla="*/ 6159705 h 6483075"/>
                <a:gd name="connsiteX18" fmla="*/ 2781321 w 5646974"/>
                <a:gd name="connsiteY18" fmla="*/ 6147277 h 6483075"/>
                <a:gd name="connsiteX19" fmla="*/ 3345091 w 5646974"/>
                <a:gd name="connsiteY19" fmla="*/ 6060276 h 6483075"/>
                <a:gd name="connsiteX20" fmla="*/ 3878853 w 5646974"/>
                <a:gd name="connsiteY20" fmla="*/ 5871718 h 6483075"/>
                <a:gd name="connsiteX21" fmla="*/ 4367267 w 5646974"/>
                <a:gd name="connsiteY21" fmla="*/ 5573093 h 6483075"/>
                <a:gd name="connsiteX22" fmla="*/ 4424484 w 5646974"/>
                <a:gd name="connsiteY22" fmla="*/ 5528529 h 6483075"/>
                <a:gd name="connsiteX23" fmla="*/ 4481252 w 5646974"/>
                <a:gd name="connsiteY23" fmla="*/ 5483069 h 6483075"/>
                <a:gd name="connsiteX24" fmla="*/ 4536790 w 5646974"/>
                <a:gd name="connsiteY24" fmla="*/ 5435818 h 6483075"/>
                <a:gd name="connsiteX25" fmla="*/ 4591543 w 5646974"/>
                <a:gd name="connsiteY25" fmla="*/ 5387671 h 6483075"/>
                <a:gd name="connsiteX26" fmla="*/ 4794209 w 5646974"/>
                <a:gd name="connsiteY26" fmla="*/ 5181198 h 6483075"/>
                <a:gd name="connsiteX27" fmla="*/ 4956678 w 5646974"/>
                <a:gd name="connsiteY27" fmla="*/ 4945836 h 6483075"/>
                <a:gd name="connsiteX28" fmla="*/ 4989262 w 5646974"/>
                <a:gd name="connsiteY28" fmla="*/ 4881453 h 6483075"/>
                <a:gd name="connsiteX29" fmla="*/ 5017814 w 5646974"/>
                <a:gd name="connsiteY29" fmla="*/ 4814607 h 6483075"/>
                <a:gd name="connsiteX30" fmla="*/ 5044127 w 5646974"/>
                <a:gd name="connsiteY30" fmla="*/ 4746193 h 6483075"/>
                <a:gd name="connsiteX31" fmla="*/ 5068425 w 5646974"/>
                <a:gd name="connsiteY31" fmla="*/ 4676436 h 6483075"/>
                <a:gd name="connsiteX32" fmla="*/ 5154641 w 5646974"/>
                <a:gd name="connsiteY32" fmla="*/ 4390352 h 6483075"/>
                <a:gd name="connsiteX33" fmla="*/ 5196854 w 5646974"/>
                <a:gd name="connsiteY33" fmla="*/ 4246134 h 6483075"/>
                <a:gd name="connsiteX34" fmla="*/ 5240299 w 5646974"/>
                <a:gd name="connsiteY34" fmla="*/ 4102140 h 6483075"/>
                <a:gd name="connsiteX35" fmla="*/ 5432440 w 5646974"/>
                <a:gd name="connsiteY35" fmla="*/ 3532884 h 6483075"/>
                <a:gd name="connsiteX36" fmla="*/ 5528846 w 5646974"/>
                <a:gd name="connsiteY36" fmla="*/ 2951647 h 6483075"/>
                <a:gd name="connsiteX37" fmla="*/ 5495927 w 5646974"/>
                <a:gd name="connsiteY37" fmla="*/ 2658733 h 6483075"/>
                <a:gd name="connsiteX38" fmla="*/ 5480027 w 5646974"/>
                <a:gd name="connsiteY38" fmla="*/ 2586848 h 6483075"/>
                <a:gd name="connsiteX39" fmla="*/ 5461328 w 5646974"/>
                <a:gd name="connsiteY39" fmla="*/ 2515635 h 6483075"/>
                <a:gd name="connsiteX40" fmla="*/ 5439605 w 5646974"/>
                <a:gd name="connsiteY40" fmla="*/ 2445317 h 6483075"/>
                <a:gd name="connsiteX41" fmla="*/ 5415532 w 5646974"/>
                <a:gd name="connsiteY41" fmla="*/ 2375896 h 6483075"/>
                <a:gd name="connsiteX42" fmla="*/ 5144564 w 5646974"/>
                <a:gd name="connsiteY42" fmla="*/ 1857138 h 6483075"/>
                <a:gd name="connsiteX43" fmla="*/ 4774838 w 5646974"/>
                <a:gd name="connsiteY43" fmla="*/ 1405450 h 6483075"/>
                <a:gd name="connsiteX44" fmla="*/ 4345769 w 5646974"/>
                <a:gd name="connsiteY44" fmla="*/ 1012323 h 6483075"/>
                <a:gd name="connsiteX45" fmla="*/ 4115334 w 5646974"/>
                <a:gd name="connsiteY45" fmla="*/ 841344 h 6483075"/>
                <a:gd name="connsiteX46" fmla="*/ 3874038 w 5646974"/>
                <a:gd name="connsiteY46" fmla="*/ 691528 h 6483075"/>
                <a:gd name="connsiteX47" fmla="*/ 3359535 w 5646974"/>
                <a:gd name="connsiteY47" fmla="*/ 468819 h 6483075"/>
                <a:gd name="connsiteX48" fmla="*/ 2811105 w 5646974"/>
                <a:gd name="connsiteY48" fmla="*/ 366031 h 6483075"/>
                <a:gd name="connsiteX49" fmla="*/ 2741124 w 5646974"/>
                <a:gd name="connsiteY49" fmla="*/ 361440 h 6483075"/>
                <a:gd name="connsiteX50" fmla="*/ 2671030 w 5646974"/>
                <a:gd name="connsiteY50" fmla="*/ 358417 h 6483075"/>
                <a:gd name="connsiteX51" fmla="*/ 2600713 w 5646974"/>
                <a:gd name="connsiteY51" fmla="*/ 357521 h 6483075"/>
                <a:gd name="connsiteX52" fmla="*/ 2531739 w 5646974"/>
                <a:gd name="connsiteY52" fmla="*/ 358529 h 6483075"/>
                <a:gd name="connsiteX53" fmla="*/ 2259988 w 5646974"/>
                <a:gd name="connsiteY53" fmla="*/ 385289 h 6483075"/>
                <a:gd name="connsiteX54" fmla="*/ 1740670 w 5646974"/>
                <a:gd name="connsiteY54" fmla="*/ 553917 h 6483075"/>
                <a:gd name="connsiteX55" fmla="*/ 1264124 w 5646974"/>
                <a:gd name="connsiteY55" fmla="*/ 853549 h 6483075"/>
                <a:gd name="connsiteX56" fmla="*/ 823074 w 5646974"/>
                <a:gd name="connsiteY56" fmla="*/ 1234136 h 6483075"/>
                <a:gd name="connsiteX57" fmla="*/ 715694 w 5646974"/>
                <a:gd name="connsiteY57" fmla="*/ 1336252 h 6483075"/>
                <a:gd name="connsiteX58" fmla="*/ 606859 w 5646974"/>
                <a:gd name="connsiteY58" fmla="*/ 1440945 h 6483075"/>
                <a:gd name="connsiteX59" fmla="*/ 382023 w 5646974"/>
                <a:gd name="connsiteY59" fmla="*/ 1646074 h 6483075"/>
                <a:gd name="connsiteX60" fmla="*/ 158531 w 5646974"/>
                <a:gd name="connsiteY60" fmla="*/ 1843813 h 6483075"/>
                <a:gd name="connsiteX61" fmla="*/ 0 w 5646974"/>
                <a:gd name="connsiteY61" fmla="*/ 1991775 h 6483075"/>
                <a:gd name="connsiteX62" fmla="*/ 0 w 5646974"/>
                <a:gd name="connsiteY62" fmla="*/ 1074740 h 6483075"/>
                <a:gd name="connsiteX63" fmla="*/ 113897 w 5646974"/>
                <a:gd name="connsiteY63" fmla="*/ 949410 h 6483075"/>
                <a:gd name="connsiteX64" fmla="*/ 2405773 w 5646974"/>
                <a:gd name="connsiteY64" fmla="*/ 0 h 6483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5646974" h="6483075">
                  <a:moveTo>
                    <a:pt x="2405773" y="0"/>
                  </a:moveTo>
                  <a:cubicBezTo>
                    <a:pt x="4195841" y="0"/>
                    <a:pt x="5646974" y="1451246"/>
                    <a:pt x="5646974" y="3241538"/>
                  </a:cubicBezTo>
                  <a:cubicBezTo>
                    <a:pt x="5646974" y="5031830"/>
                    <a:pt x="4195841" y="6483075"/>
                    <a:pt x="2405773" y="6483075"/>
                  </a:cubicBezTo>
                  <a:cubicBezTo>
                    <a:pt x="1510739" y="6483075"/>
                    <a:pt x="700439" y="6120264"/>
                    <a:pt x="113897" y="5533666"/>
                  </a:cubicBezTo>
                  <a:lnTo>
                    <a:pt x="0" y="5408336"/>
                  </a:lnTo>
                  <a:lnTo>
                    <a:pt x="0" y="4983659"/>
                  </a:lnTo>
                  <a:lnTo>
                    <a:pt x="155731" y="5176047"/>
                  </a:lnTo>
                  <a:cubicBezTo>
                    <a:pt x="417742" y="5469073"/>
                    <a:pt x="741224" y="5704211"/>
                    <a:pt x="1093706" y="5866903"/>
                  </a:cubicBezTo>
                  <a:cubicBezTo>
                    <a:pt x="1269947" y="5948418"/>
                    <a:pt x="1453018" y="6013137"/>
                    <a:pt x="1639673" y="6059940"/>
                  </a:cubicBezTo>
                  <a:lnTo>
                    <a:pt x="1709990" y="6076287"/>
                  </a:lnTo>
                  <a:cubicBezTo>
                    <a:pt x="1733504" y="6081550"/>
                    <a:pt x="1756570" y="6088156"/>
                    <a:pt x="1780307" y="6091963"/>
                  </a:cubicBezTo>
                  <a:lnTo>
                    <a:pt x="1851072" y="6105176"/>
                  </a:lnTo>
                  <a:lnTo>
                    <a:pt x="1886455" y="6111782"/>
                  </a:lnTo>
                  <a:cubicBezTo>
                    <a:pt x="1898212" y="6114021"/>
                    <a:pt x="1909969" y="6116373"/>
                    <a:pt x="1921949" y="6117716"/>
                  </a:cubicBezTo>
                  <a:cubicBezTo>
                    <a:pt x="1969425" y="6124323"/>
                    <a:pt x="2016676" y="6131489"/>
                    <a:pt x="2064152" y="6137647"/>
                  </a:cubicBezTo>
                  <a:cubicBezTo>
                    <a:pt x="2111851" y="6141790"/>
                    <a:pt x="2159438" y="6146381"/>
                    <a:pt x="2206914" y="6151195"/>
                  </a:cubicBezTo>
                  <a:lnTo>
                    <a:pt x="2350011" y="6158250"/>
                  </a:lnTo>
                  <a:cubicBezTo>
                    <a:pt x="2397711" y="6159593"/>
                    <a:pt x="2445410" y="6159146"/>
                    <a:pt x="2493109" y="6159705"/>
                  </a:cubicBezTo>
                  <a:cubicBezTo>
                    <a:pt x="2589068" y="6158137"/>
                    <a:pt x="2685922" y="6154666"/>
                    <a:pt x="2781321" y="6147277"/>
                  </a:cubicBezTo>
                  <a:cubicBezTo>
                    <a:pt x="2972566" y="6132944"/>
                    <a:pt x="3161348" y="6105288"/>
                    <a:pt x="3345091" y="6060276"/>
                  </a:cubicBezTo>
                  <a:cubicBezTo>
                    <a:pt x="3528834" y="6015375"/>
                    <a:pt x="3707539" y="5952785"/>
                    <a:pt x="3878853" y="5871718"/>
                  </a:cubicBezTo>
                  <a:cubicBezTo>
                    <a:pt x="4050167" y="5790428"/>
                    <a:pt x="4213084" y="5689318"/>
                    <a:pt x="4367267" y="5573093"/>
                  </a:cubicBezTo>
                  <a:lnTo>
                    <a:pt x="4424484" y="5528529"/>
                  </a:lnTo>
                  <a:cubicBezTo>
                    <a:pt x="4443631" y="5513637"/>
                    <a:pt x="4463113" y="5499193"/>
                    <a:pt x="4481252" y="5483069"/>
                  </a:cubicBezTo>
                  <a:lnTo>
                    <a:pt x="4536790" y="5435818"/>
                  </a:lnTo>
                  <a:cubicBezTo>
                    <a:pt x="4555265" y="5419918"/>
                    <a:pt x="4574188" y="5404466"/>
                    <a:pt x="4591543" y="5387671"/>
                  </a:cubicBezTo>
                  <a:cubicBezTo>
                    <a:pt x="4662980" y="5321944"/>
                    <a:pt x="4733074" y="5254650"/>
                    <a:pt x="4794209" y="5181198"/>
                  </a:cubicBezTo>
                  <a:cubicBezTo>
                    <a:pt x="4857808" y="5109089"/>
                    <a:pt x="4910434" y="5029926"/>
                    <a:pt x="4956678" y="4945836"/>
                  </a:cubicBezTo>
                  <a:cubicBezTo>
                    <a:pt x="4967651" y="4924450"/>
                    <a:pt x="4978624" y="4903064"/>
                    <a:pt x="4989262" y="4881453"/>
                  </a:cubicBezTo>
                  <a:lnTo>
                    <a:pt x="5017814" y="4814607"/>
                  </a:lnTo>
                  <a:cubicBezTo>
                    <a:pt x="5027891" y="4792549"/>
                    <a:pt x="5035393" y="4769035"/>
                    <a:pt x="5044127" y="4746193"/>
                  </a:cubicBezTo>
                  <a:cubicBezTo>
                    <a:pt x="5052636" y="4723128"/>
                    <a:pt x="5061146" y="4700174"/>
                    <a:pt x="5068425" y="4676436"/>
                  </a:cubicBezTo>
                  <a:cubicBezTo>
                    <a:pt x="5099552" y="4582717"/>
                    <a:pt x="5126985" y="4486422"/>
                    <a:pt x="5154641" y="4390352"/>
                  </a:cubicBezTo>
                  <a:lnTo>
                    <a:pt x="5196854" y="4246134"/>
                  </a:lnTo>
                  <a:lnTo>
                    <a:pt x="5240299" y="4102140"/>
                  </a:lnTo>
                  <a:cubicBezTo>
                    <a:pt x="5299195" y="3910560"/>
                    <a:pt x="5364697" y="3721330"/>
                    <a:pt x="5432440" y="3532884"/>
                  </a:cubicBezTo>
                  <a:cubicBezTo>
                    <a:pt x="5500294" y="3346902"/>
                    <a:pt x="5533549" y="3148714"/>
                    <a:pt x="5528846" y="2951647"/>
                  </a:cubicBezTo>
                  <a:cubicBezTo>
                    <a:pt x="5526831" y="2853113"/>
                    <a:pt x="5515409" y="2755027"/>
                    <a:pt x="5495927" y="2658733"/>
                  </a:cubicBezTo>
                  <a:cubicBezTo>
                    <a:pt x="5491112" y="2634659"/>
                    <a:pt x="5486297" y="2610585"/>
                    <a:pt x="5480027" y="2586848"/>
                  </a:cubicBezTo>
                  <a:cubicBezTo>
                    <a:pt x="5474205" y="2562998"/>
                    <a:pt x="5468718" y="2539036"/>
                    <a:pt x="5461328" y="2515635"/>
                  </a:cubicBezTo>
                  <a:cubicBezTo>
                    <a:pt x="5454386" y="2492009"/>
                    <a:pt x="5447668" y="2468495"/>
                    <a:pt x="5439605" y="2445317"/>
                  </a:cubicBezTo>
                  <a:cubicBezTo>
                    <a:pt x="5431879" y="2422028"/>
                    <a:pt x="5424378" y="2398738"/>
                    <a:pt x="5415532" y="2375896"/>
                  </a:cubicBezTo>
                  <a:cubicBezTo>
                    <a:pt x="5347790" y="2191817"/>
                    <a:pt x="5254071" y="2018599"/>
                    <a:pt x="5144564" y="1857138"/>
                  </a:cubicBezTo>
                  <a:cubicBezTo>
                    <a:pt x="5034946" y="1695565"/>
                    <a:pt x="4909762" y="1545301"/>
                    <a:pt x="4774838" y="1405450"/>
                  </a:cubicBezTo>
                  <a:cubicBezTo>
                    <a:pt x="4638907" y="1265040"/>
                    <a:pt x="4496145" y="1132131"/>
                    <a:pt x="4345769" y="1012323"/>
                  </a:cubicBezTo>
                  <a:cubicBezTo>
                    <a:pt x="4270749" y="952195"/>
                    <a:pt x="4194273" y="894642"/>
                    <a:pt x="4115334" y="841344"/>
                  </a:cubicBezTo>
                  <a:cubicBezTo>
                    <a:pt x="4037067" y="787263"/>
                    <a:pt x="3956336" y="737548"/>
                    <a:pt x="3874038" y="691528"/>
                  </a:cubicBezTo>
                  <a:cubicBezTo>
                    <a:pt x="3709554" y="599712"/>
                    <a:pt x="3537792" y="523349"/>
                    <a:pt x="3359535" y="468819"/>
                  </a:cubicBezTo>
                  <a:cubicBezTo>
                    <a:pt x="3181278" y="414514"/>
                    <a:pt x="2997311" y="380699"/>
                    <a:pt x="2811105" y="366031"/>
                  </a:cubicBezTo>
                  <a:cubicBezTo>
                    <a:pt x="2787703" y="364575"/>
                    <a:pt x="2764525" y="362448"/>
                    <a:pt x="2741124" y="361440"/>
                  </a:cubicBezTo>
                  <a:lnTo>
                    <a:pt x="2671030" y="358417"/>
                  </a:lnTo>
                  <a:lnTo>
                    <a:pt x="2600713" y="357521"/>
                  </a:lnTo>
                  <a:cubicBezTo>
                    <a:pt x="2577087" y="356961"/>
                    <a:pt x="2554805" y="358305"/>
                    <a:pt x="2531739" y="358529"/>
                  </a:cubicBezTo>
                  <a:cubicBezTo>
                    <a:pt x="2440259" y="360992"/>
                    <a:pt x="2349564" y="370285"/>
                    <a:pt x="2259988" y="385289"/>
                  </a:cubicBezTo>
                  <a:cubicBezTo>
                    <a:pt x="2080723" y="415521"/>
                    <a:pt x="1906945" y="473634"/>
                    <a:pt x="1740670" y="553917"/>
                  </a:cubicBezTo>
                  <a:cubicBezTo>
                    <a:pt x="1574506" y="634647"/>
                    <a:pt x="1415844" y="737100"/>
                    <a:pt x="1264124" y="853549"/>
                  </a:cubicBezTo>
                  <a:cubicBezTo>
                    <a:pt x="1112181" y="969886"/>
                    <a:pt x="966508" y="1099212"/>
                    <a:pt x="823074" y="1234136"/>
                  </a:cubicBezTo>
                  <a:cubicBezTo>
                    <a:pt x="787131" y="1267951"/>
                    <a:pt x="751413" y="1301990"/>
                    <a:pt x="715694" y="1336252"/>
                  </a:cubicBezTo>
                  <a:lnTo>
                    <a:pt x="606859" y="1440945"/>
                  </a:lnTo>
                  <a:cubicBezTo>
                    <a:pt x="532623" y="1511374"/>
                    <a:pt x="457267" y="1579452"/>
                    <a:pt x="382023" y="1646074"/>
                  </a:cubicBezTo>
                  <a:lnTo>
                    <a:pt x="158531" y="1843813"/>
                  </a:lnTo>
                  <a:lnTo>
                    <a:pt x="0" y="1991775"/>
                  </a:lnTo>
                  <a:lnTo>
                    <a:pt x="0" y="1074740"/>
                  </a:lnTo>
                  <a:lnTo>
                    <a:pt x="113897" y="949410"/>
                  </a:lnTo>
                  <a:cubicBezTo>
                    <a:pt x="700439" y="362812"/>
                    <a:pt x="1510739" y="0"/>
                    <a:pt x="2405773" y="0"/>
                  </a:cubicBezTo>
                  <a:close/>
                </a:path>
              </a:pathLst>
            </a:custGeom>
            <a:gradFill>
              <a:gsLst>
                <a:gs pos="2000">
                  <a:schemeClr val="bg1">
                    <a:alpha val="10000"/>
                  </a:schemeClr>
                </a:gs>
                <a:gs pos="16000">
                  <a:schemeClr val="accent6">
                    <a:alpha val="10000"/>
                  </a:schemeClr>
                </a:gs>
                <a:gs pos="100000">
                  <a:schemeClr val="bg1">
                    <a:alpha val="10000"/>
                  </a:schemeClr>
                </a:gs>
                <a:gs pos="74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p:cNvSpPr>
            <a:spLocks noGrp="1"/>
          </p:cNvSpPr>
          <p:nvPr>
            <p:ph type="title"/>
          </p:nvPr>
        </p:nvSpPr>
        <p:spPr>
          <a:xfrm>
            <a:off x="804672" y="2053641"/>
            <a:ext cx="3669161" cy="2760098"/>
          </a:xfrm>
        </p:spPr>
        <p:txBody>
          <a:bodyPr>
            <a:normAutofit/>
          </a:bodyPr>
          <a:lstStyle/>
          <a:p>
            <a:r>
              <a:rPr lang="en-US" sz="4000">
                <a:solidFill>
                  <a:schemeClr val="tx2"/>
                </a:solidFill>
              </a:rPr>
              <a:t>The Leading Burdens of Communicable Diseases</a:t>
            </a:r>
          </a:p>
        </p:txBody>
      </p:sp>
      <p:sp>
        <p:nvSpPr>
          <p:cNvPr id="3" name="Content Placeholder 2"/>
          <p:cNvSpPr>
            <a:spLocks noGrp="1"/>
          </p:cNvSpPr>
          <p:nvPr>
            <p:ph idx="1"/>
          </p:nvPr>
        </p:nvSpPr>
        <p:spPr>
          <a:xfrm>
            <a:off x="6090574" y="801866"/>
            <a:ext cx="5306084" cy="5230634"/>
          </a:xfrm>
          <a:noFill/>
          <a:ln>
            <a:noFill/>
          </a:ln>
        </p:spPr>
        <p:txBody>
          <a:bodyPr anchor="ctr">
            <a:normAutofit/>
          </a:bodyPr>
          <a:lstStyle/>
          <a:p>
            <a:pPr>
              <a:buNone/>
            </a:pPr>
            <a:r>
              <a:rPr lang="en-US" sz="1800" b="1">
                <a:solidFill>
                  <a:schemeClr val="tx2"/>
                </a:solidFill>
              </a:rPr>
              <a:t>Antimicrobial Resistance</a:t>
            </a:r>
            <a:endParaRPr lang="en-US" sz="1800">
              <a:solidFill>
                <a:schemeClr val="tx2"/>
              </a:solidFill>
            </a:endParaRPr>
          </a:p>
          <a:p>
            <a:r>
              <a:rPr lang="en-US" sz="1800">
                <a:solidFill>
                  <a:schemeClr val="tx2"/>
                </a:solidFill>
              </a:rPr>
              <a:t>In 2017, about 558,000 people globally developed multidrug-resistant TB</a:t>
            </a:r>
          </a:p>
          <a:p>
            <a:r>
              <a:rPr lang="en-US" sz="1800">
                <a:solidFill>
                  <a:schemeClr val="tx2"/>
                </a:solidFill>
              </a:rPr>
              <a:t>There is resistance to all malaria drugs </a:t>
            </a:r>
          </a:p>
          <a:p>
            <a:r>
              <a:rPr lang="en-US" sz="1800">
                <a:solidFill>
                  <a:schemeClr val="tx2"/>
                </a:solidFill>
              </a:rPr>
              <a:t>Factors contributing to development of drug resistance include increasing use of drugs, poor prescribing and dispensing practices, inappropriate use, failure of patients to take correct dosages, and counterfeit drugs</a:t>
            </a:r>
          </a:p>
          <a:p>
            <a:endParaRPr lang="en-US" sz="1800">
              <a:solidFill>
                <a:schemeClr val="tx2"/>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8873D23-2DCF-4B31-A009-95721C06E8E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13EF075-D4EF-4929-ADBC-91B27DA1995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12" name="Group 11">
            <a:extLst>
              <a:ext uri="{FF2B5EF4-FFF2-40B4-BE49-F238E27FC236}">
                <a16:creationId xmlns:a16="http://schemas.microsoft.com/office/drawing/2014/main" id="{DAA26DFA-AAB2-4973-9C17-16D587C7B198}"/>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1863" y="508838"/>
            <a:ext cx="5217958" cy="6239661"/>
            <a:chOff x="-19221" y="251144"/>
            <a:chExt cx="5217958" cy="6239661"/>
          </a:xfrm>
        </p:grpSpPr>
        <p:sp>
          <p:nvSpPr>
            <p:cNvPr id="13" name="Freeform: Shape 12">
              <a:extLst>
                <a:ext uri="{FF2B5EF4-FFF2-40B4-BE49-F238E27FC236}">
                  <a16:creationId xmlns:a16="http://schemas.microsoft.com/office/drawing/2014/main" id="{3F407F11-7321-4BF6-8536-CCE8E342454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9221" y="251144"/>
              <a:ext cx="5187198" cy="6239661"/>
            </a:xfrm>
            <a:custGeom>
              <a:avLst/>
              <a:gdLst>
                <a:gd name="connsiteX0" fmla="*/ 2011811 w 5187198"/>
                <a:gd name="connsiteY0" fmla="*/ 4 h 6239661"/>
                <a:gd name="connsiteX1" fmla="*/ 2617011 w 5187198"/>
                <a:gd name="connsiteY1" fmla="*/ 70590 h 6239661"/>
                <a:gd name="connsiteX2" fmla="*/ 2690321 w 5187198"/>
                <a:gd name="connsiteY2" fmla="*/ 88146 h 6239661"/>
                <a:gd name="connsiteX3" fmla="*/ 2726863 w 5187198"/>
                <a:gd name="connsiteY3" fmla="*/ 97127 h 6239661"/>
                <a:gd name="connsiteX4" fmla="*/ 2762951 w 5187198"/>
                <a:gd name="connsiteY4" fmla="*/ 107375 h 6239661"/>
                <a:gd name="connsiteX5" fmla="*/ 2834843 w 5187198"/>
                <a:gd name="connsiteY5" fmla="*/ 128493 h 6239661"/>
                <a:gd name="connsiteX6" fmla="*/ 2906574 w 5187198"/>
                <a:gd name="connsiteY6" fmla="*/ 151076 h 6239661"/>
                <a:gd name="connsiteX7" fmla="*/ 3049504 w 5187198"/>
                <a:gd name="connsiteY7" fmla="*/ 202124 h 6239661"/>
                <a:gd name="connsiteX8" fmla="*/ 3189518 w 5187198"/>
                <a:gd name="connsiteY8" fmla="*/ 260159 h 6239661"/>
                <a:gd name="connsiteX9" fmla="*/ 3326048 w 5187198"/>
                <a:gd name="connsiteY9" fmla="*/ 325143 h 6239661"/>
                <a:gd name="connsiteX10" fmla="*/ 3459166 w 5187198"/>
                <a:gd name="connsiteY10" fmla="*/ 395936 h 6239661"/>
                <a:gd name="connsiteX11" fmla="*/ 3588578 w 5187198"/>
                <a:gd name="connsiteY11" fmla="*/ 472343 h 6239661"/>
                <a:gd name="connsiteX12" fmla="*/ 3651864 w 5187198"/>
                <a:gd name="connsiteY12" fmla="*/ 512600 h 6239661"/>
                <a:gd name="connsiteX13" fmla="*/ 3714514 w 5187198"/>
                <a:gd name="connsiteY13" fmla="*/ 553499 h 6239661"/>
                <a:gd name="connsiteX14" fmla="*/ 4181221 w 5187198"/>
                <a:gd name="connsiteY14" fmla="*/ 922912 h 6239661"/>
                <a:gd name="connsiteX15" fmla="*/ 4582963 w 5187198"/>
                <a:gd name="connsiteY15" fmla="*/ 1358264 h 6239661"/>
                <a:gd name="connsiteX16" fmla="*/ 4670721 w 5187198"/>
                <a:gd name="connsiteY16" fmla="*/ 1477644 h 6239661"/>
                <a:gd name="connsiteX17" fmla="*/ 4752378 w 5187198"/>
                <a:gd name="connsiteY17" fmla="*/ 1601187 h 6239661"/>
                <a:gd name="connsiteX18" fmla="*/ 4772168 w 5187198"/>
                <a:gd name="connsiteY18" fmla="*/ 1632456 h 6239661"/>
                <a:gd name="connsiteX19" fmla="*/ 4782117 w 5187198"/>
                <a:gd name="connsiteY19" fmla="*/ 1648104 h 6239661"/>
                <a:gd name="connsiteX20" fmla="*/ 4791381 w 5187198"/>
                <a:gd name="connsiteY20" fmla="*/ 1664150 h 6239661"/>
                <a:gd name="connsiteX21" fmla="*/ 4828190 w 5187198"/>
                <a:gd name="connsiteY21" fmla="*/ 1728379 h 6239661"/>
                <a:gd name="connsiteX22" fmla="*/ 4864832 w 5187198"/>
                <a:gd name="connsiteY22" fmla="*/ 1792796 h 6239661"/>
                <a:gd name="connsiteX23" fmla="*/ 4899201 w 5187198"/>
                <a:gd name="connsiteY23" fmla="*/ 1858342 h 6239661"/>
                <a:gd name="connsiteX24" fmla="*/ 4933266 w 5187198"/>
                <a:gd name="connsiteY24" fmla="*/ 1924155 h 6239661"/>
                <a:gd name="connsiteX25" fmla="*/ 4964403 w 5187198"/>
                <a:gd name="connsiteY25" fmla="*/ 1991384 h 6239661"/>
                <a:gd name="connsiteX26" fmla="*/ 4995019 w 5187198"/>
                <a:gd name="connsiteY26" fmla="*/ 2058823 h 6239661"/>
                <a:gd name="connsiteX27" fmla="*/ 5021999 w 5187198"/>
                <a:gd name="connsiteY27" fmla="*/ 2127723 h 6239661"/>
                <a:gd name="connsiteX28" fmla="*/ 5048321 w 5187198"/>
                <a:gd name="connsiteY28" fmla="*/ 2196908 h 6239661"/>
                <a:gd name="connsiteX29" fmla="*/ 5070546 w 5187198"/>
                <a:gd name="connsiteY29" fmla="*/ 2267547 h 6239661"/>
                <a:gd name="connsiteX30" fmla="*/ 5092171 w 5187198"/>
                <a:gd name="connsiteY30" fmla="*/ 2338256 h 6239661"/>
                <a:gd name="connsiteX31" fmla="*/ 5110305 w 5187198"/>
                <a:gd name="connsiteY31" fmla="*/ 2409886 h 6239661"/>
                <a:gd name="connsiteX32" fmla="*/ 5186393 w 5187198"/>
                <a:gd name="connsiteY32" fmla="*/ 2992022 h 6239661"/>
                <a:gd name="connsiteX33" fmla="*/ 5149045 w 5187198"/>
                <a:gd name="connsiteY33" fmla="*/ 3571816 h 6239661"/>
                <a:gd name="connsiteX34" fmla="*/ 5126572 w 5187198"/>
                <a:gd name="connsiteY34" fmla="*/ 3714520 h 6239661"/>
                <a:gd name="connsiteX35" fmla="*/ 5099067 w 5187198"/>
                <a:gd name="connsiteY35" fmla="*/ 3856108 h 6239661"/>
                <a:gd name="connsiteX36" fmla="*/ 5095699 w 5187198"/>
                <a:gd name="connsiteY36" fmla="*/ 3873868 h 6239661"/>
                <a:gd name="connsiteX37" fmla="*/ 5091573 w 5187198"/>
                <a:gd name="connsiteY37" fmla="*/ 3891426 h 6239661"/>
                <a:gd name="connsiteX38" fmla="*/ 5083324 w 5187198"/>
                <a:gd name="connsiteY38" fmla="*/ 3926541 h 6239661"/>
                <a:gd name="connsiteX39" fmla="*/ 5067256 w 5187198"/>
                <a:gd name="connsiteY39" fmla="*/ 3996889 h 6239661"/>
                <a:gd name="connsiteX40" fmla="*/ 5059194 w 5187198"/>
                <a:gd name="connsiteY40" fmla="*/ 4032171 h 6239661"/>
                <a:gd name="connsiteX41" fmla="*/ 5049522 w 5187198"/>
                <a:gd name="connsiteY41" fmla="*/ 4067833 h 6239661"/>
                <a:gd name="connsiteX42" fmla="*/ 5040067 w 5187198"/>
                <a:gd name="connsiteY42" fmla="*/ 4103553 h 6239661"/>
                <a:gd name="connsiteX43" fmla="*/ 5028960 w 5187198"/>
                <a:gd name="connsiteY43" fmla="*/ 4138946 h 6239661"/>
                <a:gd name="connsiteX44" fmla="*/ 4917351 w 5187198"/>
                <a:gd name="connsiteY44" fmla="*/ 4417041 h 6239661"/>
                <a:gd name="connsiteX45" fmla="*/ 4756163 w 5187198"/>
                <a:gd name="connsiteY45" fmla="*/ 4676402 h 6239661"/>
                <a:gd name="connsiteX46" fmla="*/ 4322493 w 5187198"/>
                <a:gd name="connsiteY46" fmla="*/ 5105604 h 6239661"/>
                <a:gd name="connsiteX47" fmla="*/ 3840510 w 5187198"/>
                <a:gd name="connsiteY47" fmla="*/ 5429590 h 6239661"/>
                <a:gd name="connsiteX48" fmla="*/ 3606447 w 5187198"/>
                <a:gd name="connsiteY48" fmla="*/ 5572862 h 6239661"/>
                <a:gd name="connsiteX49" fmla="*/ 3488814 w 5187198"/>
                <a:gd name="connsiteY49" fmla="*/ 5647178 h 6239661"/>
                <a:gd name="connsiteX50" fmla="*/ 3365864 w 5187198"/>
                <a:gd name="connsiteY50" fmla="*/ 5722735 h 6239661"/>
                <a:gd name="connsiteX51" fmla="*/ 2839486 w 5187198"/>
                <a:gd name="connsiteY51" fmla="*/ 5999120 h 6239661"/>
                <a:gd name="connsiteX52" fmla="*/ 2242423 w 5187198"/>
                <a:gd name="connsiteY52" fmla="*/ 6192346 h 6239661"/>
                <a:gd name="connsiteX53" fmla="*/ 1589380 w 5187198"/>
                <a:gd name="connsiteY53" fmla="*/ 6230657 h 6239661"/>
                <a:gd name="connsiteX54" fmla="*/ 1548244 w 5187198"/>
                <a:gd name="connsiteY54" fmla="*/ 6226706 h 6239661"/>
                <a:gd name="connsiteX55" fmla="*/ 1507348 w 5187198"/>
                <a:gd name="connsiteY55" fmla="*/ 6221428 h 6239661"/>
                <a:gd name="connsiteX56" fmla="*/ 1466401 w 5187198"/>
                <a:gd name="connsiteY56" fmla="*/ 6215904 h 6239661"/>
                <a:gd name="connsiteX57" fmla="*/ 1425773 w 5187198"/>
                <a:gd name="connsiteY57" fmla="*/ 6209191 h 6239661"/>
                <a:gd name="connsiteX58" fmla="*/ 1344960 w 5187198"/>
                <a:gd name="connsiteY58" fmla="*/ 6193681 h 6239661"/>
                <a:gd name="connsiteX59" fmla="*/ 1265007 w 5187198"/>
                <a:gd name="connsiteY59" fmla="*/ 6175388 h 6239661"/>
                <a:gd name="connsiteX60" fmla="*/ 1225415 w 5187198"/>
                <a:gd name="connsiteY60" fmla="*/ 6165243 h 6239661"/>
                <a:gd name="connsiteX61" fmla="*/ 1186567 w 5187198"/>
                <a:gd name="connsiteY61" fmla="*/ 6154486 h 6239661"/>
                <a:gd name="connsiteX62" fmla="*/ 1111158 w 5187198"/>
                <a:gd name="connsiteY62" fmla="*/ 6130918 h 6239661"/>
                <a:gd name="connsiteX63" fmla="*/ 1035915 w 5187198"/>
                <a:gd name="connsiteY63" fmla="*/ 6107163 h 6239661"/>
                <a:gd name="connsiteX64" fmla="*/ 961579 w 5187198"/>
                <a:gd name="connsiteY64" fmla="*/ 6079594 h 6239661"/>
                <a:gd name="connsiteX65" fmla="*/ 395297 w 5187198"/>
                <a:gd name="connsiteY65" fmla="*/ 5792812 h 6239661"/>
                <a:gd name="connsiteX66" fmla="*/ 265239 w 5187198"/>
                <a:gd name="connsiteY66" fmla="*/ 5701511 h 6239661"/>
                <a:gd name="connsiteX67" fmla="*/ 233756 w 5187198"/>
                <a:gd name="connsiteY67" fmla="*/ 5677542 h 6239661"/>
                <a:gd name="connsiteX68" fmla="*/ 202800 w 5187198"/>
                <a:gd name="connsiteY68" fmla="*/ 5652902 h 6239661"/>
                <a:gd name="connsiteX69" fmla="*/ 140918 w 5187198"/>
                <a:gd name="connsiteY69" fmla="*/ 5603515 h 6239661"/>
                <a:gd name="connsiteX70" fmla="*/ 110625 w 5187198"/>
                <a:gd name="connsiteY70" fmla="*/ 5578127 h 6239661"/>
                <a:gd name="connsiteX71" fmla="*/ 95631 w 5187198"/>
                <a:gd name="connsiteY71" fmla="*/ 5565299 h 6239661"/>
                <a:gd name="connsiteX72" fmla="*/ 81966 w 5187198"/>
                <a:gd name="connsiteY72" fmla="*/ 5550973 h 6239661"/>
                <a:gd name="connsiteX73" fmla="*/ 27991 w 5187198"/>
                <a:gd name="connsiteY73" fmla="*/ 5493272 h 6239661"/>
                <a:gd name="connsiteX74" fmla="*/ 1454 w 5187198"/>
                <a:gd name="connsiteY74" fmla="*/ 5464252 h 6239661"/>
                <a:gd name="connsiteX75" fmla="*/ 0 w 5187198"/>
                <a:gd name="connsiteY75" fmla="*/ 5462518 h 6239661"/>
                <a:gd name="connsiteX76" fmla="*/ 0 w 5187198"/>
                <a:gd name="connsiteY76" fmla="*/ 4720187 h 6239661"/>
                <a:gd name="connsiteX77" fmla="*/ 109684 w 5187198"/>
                <a:gd name="connsiteY77" fmla="*/ 4836724 h 6239661"/>
                <a:gd name="connsiteX78" fmla="*/ 306959 w 5187198"/>
                <a:gd name="connsiteY78" fmla="*/ 5007200 h 6239661"/>
                <a:gd name="connsiteX79" fmla="*/ 358101 w 5187198"/>
                <a:gd name="connsiteY79" fmla="*/ 5046057 h 6239661"/>
                <a:gd name="connsiteX80" fmla="*/ 383328 w 5187198"/>
                <a:gd name="connsiteY80" fmla="*/ 5065684 h 6239661"/>
                <a:gd name="connsiteX81" fmla="*/ 409503 w 5187198"/>
                <a:gd name="connsiteY81" fmla="*/ 5083942 h 6239661"/>
                <a:gd name="connsiteX82" fmla="*/ 461889 w 5187198"/>
                <a:gd name="connsiteY82" fmla="*/ 5119888 h 6239661"/>
                <a:gd name="connsiteX83" fmla="*/ 474883 w 5187198"/>
                <a:gd name="connsiteY83" fmla="*/ 5128933 h 6239661"/>
                <a:gd name="connsiteX84" fmla="*/ 486410 w 5187198"/>
                <a:gd name="connsiteY84" fmla="*/ 5139557 h 6239661"/>
                <a:gd name="connsiteX85" fmla="*/ 510852 w 5187198"/>
                <a:gd name="connsiteY85" fmla="*/ 5159089 h 6239661"/>
                <a:gd name="connsiteX86" fmla="*/ 560653 w 5187198"/>
                <a:gd name="connsiteY86" fmla="*/ 5196893 h 6239661"/>
                <a:gd name="connsiteX87" fmla="*/ 585485 w 5187198"/>
                <a:gd name="connsiteY87" fmla="*/ 5215834 h 6239661"/>
                <a:gd name="connsiteX88" fmla="*/ 610707 w 5187198"/>
                <a:gd name="connsiteY88" fmla="*/ 5234185 h 6239661"/>
                <a:gd name="connsiteX89" fmla="*/ 714768 w 5187198"/>
                <a:gd name="connsiteY89" fmla="*/ 5303103 h 6239661"/>
                <a:gd name="connsiteX90" fmla="*/ 1166634 w 5187198"/>
                <a:gd name="connsiteY90" fmla="*/ 5513322 h 6239661"/>
                <a:gd name="connsiteX91" fmla="*/ 1225991 w 5187198"/>
                <a:gd name="connsiteY91" fmla="*/ 5533632 h 6239661"/>
                <a:gd name="connsiteX92" fmla="*/ 1286680 w 5187198"/>
                <a:gd name="connsiteY92" fmla="*/ 5550705 h 6239661"/>
                <a:gd name="connsiteX93" fmla="*/ 1347310 w 5187198"/>
                <a:gd name="connsiteY93" fmla="*/ 5567995 h 6239661"/>
                <a:gd name="connsiteX94" fmla="*/ 1377002 w 5187198"/>
                <a:gd name="connsiteY94" fmla="*/ 5575719 h 6239661"/>
                <a:gd name="connsiteX95" fmla="*/ 1406328 w 5187198"/>
                <a:gd name="connsiteY95" fmla="*/ 5582649 h 6239661"/>
                <a:gd name="connsiteX96" fmla="*/ 1465060 w 5187198"/>
                <a:gd name="connsiteY96" fmla="*/ 5594909 h 6239661"/>
                <a:gd name="connsiteX97" fmla="*/ 1523881 w 5187198"/>
                <a:gd name="connsiteY97" fmla="*/ 5605105 h 6239661"/>
                <a:gd name="connsiteX98" fmla="*/ 1553325 w 5187198"/>
                <a:gd name="connsiteY98" fmla="*/ 5609865 h 6239661"/>
                <a:gd name="connsiteX99" fmla="*/ 1582813 w 5187198"/>
                <a:gd name="connsiteY99" fmla="*/ 5613593 h 6239661"/>
                <a:gd name="connsiteX100" fmla="*/ 1612301 w 5187198"/>
                <a:gd name="connsiteY100" fmla="*/ 5617321 h 6239661"/>
                <a:gd name="connsiteX101" fmla="*/ 1641863 w 5187198"/>
                <a:gd name="connsiteY101" fmla="*/ 5619910 h 6239661"/>
                <a:gd name="connsiteX102" fmla="*/ 2117508 w 5187198"/>
                <a:gd name="connsiteY102" fmla="*/ 5595156 h 6239661"/>
                <a:gd name="connsiteX103" fmla="*/ 2597368 w 5187198"/>
                <a:gd name="connsiteY103" fmla="*/ 5447381 h 6239661"/>
                <a:gd name="connsiteX104" fmla="*/ 3082968 w 5187198"/>
                <a:gd name="connsiteY104" fmla="*/ 5223245 h 6239661"/>
                <a:gd name="connsiteX105" fmla="*/ 3334855 w 5187198"/>
                <a:gd name="connsiteY105" fmla="*/ 5097383 h 6239661"/>
                <a:gd name="connsiteX106" fmla="*/ 3599509 w 5187198"/>
                <a:gd name="connsiteY106" fmla="*/ 4976217 h 6239661"/>
                <a:gd name="connsiteX107" fmla="*/ 4112002 w 5187198"/>
                <a:gd name="connsiteY107" fmla="*/ 4766359 h 6239661"/>
                <a:gd name="connsiteX108" fmla="*/ 4348983 w 5187198"/>
                <a:gd name="connsiteY108" fmla="*/ 4649833 h 6239661"/>
                <a:gd name="connsiteX109" fmla="*/ 4560505 w 5187198"/>
                <a:gd name="connsiteY109" fmla="*/ 4501564 h 6239661"/>
                <a:gd name="connsiteX110" fmla="*/ 4731963 w 5187198"/>
                <a:gd name="connsiteY110" fmla="*/ 4309870 h 6239661"/>
                <a:gd name="connsiteX111" fmla="*/ 4852344 w 5187198"/>
                <a:gd name="connsiteY111" fmla="*/ 4078640 h 6239661"/>
                <a:gd name="connsiteX112" fmla="*/ 4863972 w 5187198"/>
                <a:gd name="connsiteY112" fmla="*/ 4047790 h 6239661"/>
                <a:gd name="connsiteX113" fmla="*/ 4874144 w 5187198"/>
                <a:gd name="connsiteY113" fmla="*/ 4016320 h 6239661"/>
                <a:gd name="connsiteX114" fmla="*/ 4884127 w 5187198"/>
                <a:gd name="connsiteY114" fmla="*/ 3984682 h 6239661"/>
                <a:gd name="connsiteX115" fmla="*/ 4892800 w 5187198"/>
                <a:gd name="connsiteY115" fmla="*/ 3951883 h 6239661"/>
                <a:gd name="connsiteX116" fmla="*/ 4909526 w 5187198"/>
                <a:gd name="connsiteY116" fmla="*/ 3886001 h 6239661"/>
                <a:gd name="connsiteX117" fmla="*/ 4917687 w 5187198"/>
                <a:gd name="connsiteY117" fmla="*/ 3852948 h 6239661"/>
                <a:gd name="connsiteX118" fmla="*/ 4921768 w 5187198"/>
                <a:gd name="connsiteY118" fmla="*/ 3836422 h 6239661"/>
                <a:gd name="connsiteX119" fmla="*/ 4924845 w 5187198"/>
                <a:gd name="connsiteY119" fmla="*/ 3819742 h 6239661"/>
                <a:gd name="connsiteX120" fmla="*/ 4948230 w 5187198"/>
                <a:gd name="connsiteY120" fmla="*/ 3685744 h 6239661"/>
                <a:gd name="connsiteX121" fmla="*/ 4962782 w 5187198"/>
                <a:gd name="connsiteY121" fmla="*/ 3550540 h 6239661"/>
                <a:gd name="connsiteX122" fmla="*/ 4939468 w 5187198"/>
                <a:gd name="connsiteY122" fmla="*/ 3010249 h 6239661"/>
                <a:gd name="connsiteX123" fmla="*/ 4816901 w 5187198"/>
                <a:gd name="connsiteY123" fmla="*/ 2488224 h 6239661"/>
                <a:gd name="connsiteX124" fmla="*/ 4797005 w 5187198"/>
                <a:gd name="connsiteY124" fmla="*/ 2424470 h 6239661"/>
                <a:gd name="connsiteX125" fmla="*/ 4774433 w 5187198"/>
                <a:gd name="connsiteY125" fmla="*/ 2361620 h 6239661"/>
                <a:gd name="connsiteX126" fmla="*/ 4752459 w 5187198"/>
                <a:gd name="connsiteY126" fmla="*/ 2298700 h 6239661"/>
                <a:gd name="connsiteX127" fmla="*/ 4728083 w 5187198"/>
                <a:gd name="connsiteY127" fmla="*/ 2236526 h 6239661"/>
                <a:gd name="connsiteX128" fmla="*/ 4704471 w 5187198"/>
                <a:gd name="connsiteY128" fmla="*/ 2174095 h 6239661"/>
                <a:gd name="connsiteX129" fmla="*/ 4678399 w 5187198"/>
                <a:gd name="connsiteY129" fmla="*/ 2112626 h 6239661"/>
                <a:gd name="connsiteX130" fmla="*/ 4652601 w 5187198"/>
                <a:gd name="connsiteY130" fmla="*/ 2050999 h 6239661"/>
                <a:gd name="connsiteX131" fmla="*/ 4624205 w 5187198"/>
                <a:gd name="connsiteY131" fmla="*/ 1990415 h 6239661"/>
                <a:gd name="connsiteX132" fmla="*/ 4595398 w 5187198"/>
                <a:gd name="connsiteY132" fmla="*/ 1930069 h 6239661"/>
                <a:gd name="connsiteX133" fmla="*/ 4563827 w 5187198"/>
                <a:gd name="connsiteY133" fmla="*/ 1870952 h 6239661"/>
                <a:gd name="connsiteX134" fmla="*/ 4531433 w 5187198"/>
                <a:gd name="connsiteY134" fmla="*/ 1812311 h 6239661"/>
                <a:gd name="connsiteX135" fmla="*/ 4523315 w 5187198"/>
                <a:gd name="connsiteY135" fmla="*/ 1797616 h 6239661"/>
                <a:gd name="connsiteX136" fmla="*/ 4514482 w 5187198"/>
                <a:gd name="connsiteY136" fmla="*/ 1783425 h 6239661"/>
                <a:gd name="connsiteX137" fmla="*/ 4496845 w 5187198"/>
                <a:gd name="connsiteY137" fmla="*/ 1754936 h 6239661"/>
                <a:gd name="connsiteX138" fmla="*/ 4461463 w 5187198"/>
                <a:gd name="connsiteY138" fmla="*/ 1697929 h 6239661"/>
                <a:gd name="connsiteX139" fmla="*/ 4452660 w 5187198"/>
                <a:gd name="connsiteY139" fmla="*/ 1683629 h 6239661"/>
                <a:gd name="connsiteX140" fmla="*/ 4443141 w 5187198"/>
                <a:gd name="connsiteY140" fmla="*/ 1669834 h 6239661"/>
                <a:gd name="connsiteX141" fmla="*/ 4424241 w 5187198"/>
                <a:gd name="connsiteY141" fmla="*/ 1642166 h 6239661"/>
                <a:gd name="connsiteX142" fmla="*/ 4346886 w 5187198"/>
                <a:gd name="connsiteY142" fmla="*/ 1532412 h 6239661"/>
                <a:gd name="connsiteX143" fmla="*/ 3985497 w 5187198"/>
                <a:gd name="connsiteY143" fmla="*/ 1134649 h 6239661"/>
                <a:gd name="connsiteX144" fmla="*/ 3545665 w 5187198"/>
                <a:gd name="connsiteY144" fmla="*/ 825877 h 6239661"/>
                <a:gd name="connsiteX145" fmla="*/ 3486190 w 5187198"/>
                <a:gd name="connsiteY145" fmla="*/ 794756 h 6239661"/>
                <a:gd name="connsiteX146" fmla="*/ 3426182 w 5187198"/>
                <a:gd name="connsiteY146" fmla="*/ 764765 h 6239661"/>
                <a:gd name="connsiteX147" fmla="*/ 3365044 w 5187198"/>
                <a:gd name="connsiteY147" fmla="*/ 737255 h 6239661"/>
                <a:gd name="connsiteX148" fmla="*/ 3334529 w 5187198"/>
                <a:gd name="connsiteY148" fmla="*/ 723514 h 6239661"/>
                <a:gd name="connsiteX149" fmla="*/ 3303733 w 5187198"/>
                <a:gd name="connsiteY149" fmla="*/ 710395 h 6239661"/>
                <a:gd name="connsiteX150" fmla="*/ 3179033 w 5187198"/>
                <a:gd name="connsiteY150" fmla="*/ 662259 h 6239661"/>
                <a:gd name="connsiteX151" fmla="*/ 3052408 w 5187198"/>
                <a:gd name="connsiteY151" fmla="*/ 620447 h 6239661"/>
                <a:gd name="connsiteX152" fmla="*/ 2924325 w 5187198"/>
                <a:gd name="connsiteY152" fmla="*/ 584505 h 6239661"/>
                <a:gd name="connsiteX153" fmla="*/ 2859667 w 5187198"/>
                <a:gd name="connsiteY153" fmla="*/ 569266 h 6239661"/>
                <a:gd name="connsiteX154" fmla="*/ 2795226 w 5187198"/>
                <a:gd name="connsiteY154" fmla="*/ 554085 h 6239661"/>
                <a:gd name="connsiteX155" fmla="*/ 2729702 w 5187198"/>
                <a:gd name="connsiteY155" fmla="*/ 540354 h 6239661"/>
                <a:gd name="connsiteX156" fmla="*/ 2663758 w 5187198"/>
                <a:gd name="connsiteY156" fmla="*/ 527322 h 6239661"/>
                <a:gd name="connsiteX157" fmla="*/ 2630927 w 5187198"/>
                <a:gd name="connsiteY157" fmla="*/ 520495 h 6239661"/>
                <a:gd name="connsiteX158" fmla="*/ 2597965 w 5187198"/>
                <a:gd name="connsiteY158" fmla="*/ 515024 h 6239661"/>
                <a:gd name="connsiteX159" fmla="*/ 2532205 w 5187198"/>
                <a:gd name="connsiteY159" fmla="*/ 503895 h 6239661"/>
                <a:gd name="connsiteX160" fmla="*/ 2010064 w 5187198"/>
                <a:gd name="connsiteY160" fmla="*/ 452552 h 6239661"/>
                <a:gd name="connsiteX161" fmla="*/ 1494552 w 5187198"/>
                <a:gd name="connsiteY161" fmla="*/ 485055 h 6239661"/>
                <a:gd name="connsiteX162" fmla="*/ 1366896 w 5187198"/>
                <a:gd name="connsiteY162" fmla="*/ 509389 h 6239661"/>
                <a:gd name="connsiteX163" fmla="*/ 1240175 w 5187198"/>
                <a:gd name="connsiteY163" fmla="*/ 541045 h 6239661"/>
                <a:gd name="connsiteX164" fmla="*/ 1177438 w 5187198"/>
                <a:gd name="connsiteY164" fmla="*/ 560170 h 6239661"/>
                <a:gd name="connsiteX165" fmla="*/ 1145987 w 5187198"/>
                <a:gd name="connsiteY165" fmla="*/ 569826 h 6239661"/>
                <a:gd name="connsiteX166" fmla="*/ 1130315 w 5187198"/>
                <a:gd name="connsiteY166" fmla="*/ 574669 h 6239661"/>
                <a:gd name="connsiteX167" fmla="*/ 1114873 w 5187198"/>
                <a:gd name="connsiteY167" fmla="*/ 580384 h 6239661"/>
                <a:gd name="connsiteX168" fmla="*/ 1052839 w 5187198"/>
                <a:gd name="connsiteY168" fmla="*/ 602943 h 6239661"/>
                <a:gd name="connsiteX169" fmla="*/ 991135 w 5187198"/>
                <a:gd name="connsiteY169" fmla="*/ 626866 h 6239661"/>
                <a:gd name="connsiteX170" fmla="*/ 930179 w 5187198"/>
                <a:gd name="connsiteY170" fmla="*/ 653191 h 6239661"/>
                <a:gd name="connsiteX171" fmla="*/ 869768 w 5187198"/>
                <a:gd name="connsiteY171" fmla="*/ 680937 h 6239661"/>
                <a:gd name="connsiteX172" fmla="*/ 810085 w 5187198"/>
                <a:gd name="connsiteY172" fmla="*/ 710734 h 6239661"/>
                <a:gd name="connsiteX173" fmla="*/ 751220 w 5187198"/>
                <a:gd name="connsiteY173" fmla="*/ 741794 h 6239661"/>
                <a:gd name="connsiteX174" fmla="*/ 532669 w 5187198"/>
                <a:gd name="connsiteY174" fmla="*/ 881688 h 6239661"/>
                <a:gd name="connsiteX175" fmla="*/ 354185 w 5187198"/>
                <a:gd name="connsiteY175" fmla="*/ 1050286 h 6239661"/>
                <a:gd name="connsiteX176" fmla="*/ 315980 w 5187198"/>
                <a:gd name="connsiteY176" fmla="*/ 1098125 h 6239661"/>
                <a:gd name="connsiteX177" fmla="*/ 280345 w 5187198"/>
                <a:gd name="connsiteY177" fmla="*/ 1149782 h 6239661"/>
                <a:gd name="connsiteX178" fmla="*/ 245890 w 5187198"/>
                <a:gd name="connsiteY178" fmla="*/ 1203959 h 6239661"/>
                <a:gd name="connsiteX179" fmla="*/ 212162 w 5187198"/>
                <a:gd name="connsiteY179" fmla="*/ 1260184 h 6239661"/>
                <a:gd name="connsiteX180" fmla="*/ 80716 w 5187198"/>
                <a:gd name="connsiteY180" fmla="*/ 1502476 h 6239661"/>
                <a:gd name="connsiteX181" fmla="*/ 0 w 5187198"/>
                <a:gd name="connsiteY181" fmla="*/ 1648841 h 6239661"/>
                <a:gd name="connsiteX182" fmla="*/ 0 w 5187198"/>
                <a:gd name="connsiteY182" fmla="*/ 954863 h 6239661"/>
                <a:gd name="connsiteX183" fmla="*/ 43491 w 5187198"/>
                <a:gd name="connsiteY183" fmla="*/ 895513 h 6239661"/>
                <a:gd name="connsiteX184" fmla="*/ 93923 w 5187198"/>
                <a:gd name="connsiteY184" fmla="*/ 834489 h 6239661"/>
                <a:gd name="connsiteX185" fmla="*/ 323465 w 5187198"/>
                <a:gd name="connsiteY185" fmla="*/ 617671 h 6239661"/>
                <a:gd name="connsiteX186" fmla="*/ 574777 w 5187198"/>
                <a:gd name="connsiteY186" fmla="*/ 446794 h 6239661"/>
                <a:gd name="connsiteX187" fmla="*/ 638943 w 5187198"/>
                <a:gd name="connsiteY187" fmla="*/ 408925 h 6239661"/>
                <a:gd name="connsiteX188" fmla="*/ 703505 w 5187198"/>
                <a:gd name="connsiteY188" fmla="*/ 371742 h 6239661"/>
                <a:gd name="connsiteX189" fmla="*/ 769262 w 5187198"/>
                <a:gd name="connsiteY189" fmla="*/ 336154 h 6239661"/>
                <a:gd name="connsiteX190" fmla="*/ 835552 w 5187198"/>
                <a:gd name="connsiteY190" fmla="*/ 301173 h 6239661"/>
                <a:gd name="connsiteX191" fmla="*/ 902979 w 5187198"/>
                <a:gd name="connsiteY191" fmla="*/ 268004 h 6239661"/>
                <a:gd name="connsiteX192" fmla="*/ 971127 w 5187198"/>
                <a:gd name="connsiteY192" fmla="*/ 235607 h 6239661"/>
                <a:gd name="connsiteX193" fmla="*/ 988238 w 5187198"/>
                <a:gd name="connsiteY193" fmla="*/ 227556 h 6239661"/>
                <a:gd name="connsiteX194" fmla="*/ 1005744 w 5187198"/>
                <a:gd name="connsiteY194" fmla="*/ 220191 h 6239661"/>
                <a:gd name="connsiteX195" fmla="*/ 1040729 w 5187198"/>
                <a:gd name="connsiteY195" fmla="*/ 205569 h 6239661"/>
                <a:gd name="connsiteX196" fmla="*/ 1110835 w 5187198"/>
                <a:gd name="connsiteY196" fmla="*/ 176248 h 6239661"/>
                <a:gd name="connsiteX197" fmla="*/ 1254256 w 5187198"/>
                <a:gd name="connsiteY197" fmla="*/ 123796 h 6239661"/>
                <a:gd name="connsiteX198" fmla="*/ 1401310 w 5187198"/>
                <a:gd name="connsiteY198" fmla="*/ 79852 h 6239661"/>
                <a:gd name="connsiteX199" fmla="*/ 2011811 w 5187198"/>
                <a:gd name="connsiteY199" fmla="*/ 4 h 623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5187198" h="6239661">
                  <a:moveTo>
                    <a:pt x="2011811" y="4"/>
                  </a:moveTo>
                  <a:cubicBezTo>
                    <a:pt x="2217306" y="120"/>
                    <a:pt x="2420903" y="25925"/>
                    <a:pt x="2617011" y="70590"/>
                  </a:cubicBezTo>
                  <a:lnTo>
                    <a:pt x="2690321" y="88146"/>
                  </a:lnTo>
                  <a:lnTo>
                    <a:pt x="2726863" y="97127"/>
                  </a:lnTo>
                  <a:lnTo>
                    <a:pt x="2762951" y="107375"/>
                  </a:lnTo>
                  <a:lnTo>
                    <a:pt x="2834843" y="128493"/>
                  </a:lnTo>
                  <a:cubicBezTo>
                    <a:pt x="2858788" y="135605"/>
                    <a:pt x="2882632" y="142226"/>
                    <a:pt x="2906574" y="151076"/>
                  </a:cubicBezTo>
                  <a:cubicBezTo>
                    <a:pt x="2954475" y="167852"/>
                    <a:pt x="3002363" y="183813"/>
                    <a:pt x="3049504" y="202124"/>
                  </a:cubicBezTo>
                  <a:lnTo>
                    <a:pt x="3189518" y="260159"/>
                  </a:lnTo>
                  <a:lnTo>
                    <a:pt x="3326048" y="325143"/>
                  </a:lnTo>
                  <a:cubicBezTo>
                    <a:pt x="3370687" y="348464"/>
                    <a:pt x="3414908" y="372485"/>
                    <a:pt x="3459166" y="395936"/>
                  </a:cubicBezTo>
                  <a:cubicBezTo>
                    <a:pt x="3502947" y="420302"/>
                    <a:pt x="3545491" y="447118"/>
                    <a:pt x="3588578" y="472343"/>
                  </a:cubicBezTo>
                  <a:cubicBezTo>
                    <a:pt x="3610346" y="484551"/>
                    <a:pt x="3630797" y="499072"/>
                    <a:pt x="3651864" y="512600"/>
                  </a:cubicBezTo>
                  <a:lnTo>
                    <a:pt x="3714514" y="553499"/>
                  </a:lnTo>
                  <a:cubicBezTo>
                    <a:pt x="3880005" y="664844"/>
                    <a:pt x="4036083" y="788388"/>
                    <a:pt x="4181221" y="922912"/>
                  </a:cubicBezTo>
                  <a:cubicBezTo>
                    <a:pt x="4326221" y="1057515"/>
                    <a:pt x="4461955" y="1202038"/>
                    <a:pt x="4582963" y="1358264"/>
                  </a:cubicBezTo>
                  <a:cubicBezTo>
                    <a:pt x="4614206" y="1396543"/>
                    <a:pt x="4642091" y="1437400"/>
                    <a:pt x="4670721" y="1477644"/>
                  </a:cubicBezTo>
                  <a:cubicBezTo>
                    <a:pt x="4700172" y="1517414"/>
                    <a:pt x="4725864" y="1559538"/>
                    <a:pt x="4752378" y="1601187"/>
                  </a:cubicBezTo>
                  <a:lnTo>
                    <a:pt x="4772168" y="1632456"/>
                  </a:lnTo>
                  <a:lnTo>
                    <a:pt x="4782117" y="1648104"/>
                  </a:lnTo>
                  <a:lnTo>
                    <a:pt x="4791381" y="1664150"/>
                  </a:lnTo>
                  <a:lnTo>
                    <a:pt x="4828190" y="1728379"/>
                  </a:lnTo>
                  <a:cubicBezTo>
                    <a:pt x="4840266" y="1749930"/>
                    <a:pt x="4853470" y="1770740"/>
                    <a:pt x="4864832" y="1792796"/>
                  </a:cubicBezTo>
                  <a:lnTo>
                    <a:pt x="4899201" y="1858342"/>
                  </a:lnTo>
                  <a:cubicBezTo>
                    <a:pt x="4910484" y="1880260"/>
                    <a:pt x="4922532" y="1901920"/>
                    <a:pt x="4933266" y="1924155"/>
                  </a:cubicBezTo>
                  <a:lnTo>
                    <a:pt x="4964403" y="1991384"/>
                  </a:lnTo>
                  <a:cubicBezTo>
                    <a:pt x="4974618" y="2013829"/>
                    <a:pt x="4985323" y="2036171"/>
                    <a:pt x="4995019" y="2058823"/>
                  </a:cubicBezTo>
                  <a:lnTo>
                    <a:pt x="5021999" y="2127723"/>
                  </a:lnTo>
                  <a:lnTo>
                    <a:pt x="5048321" y="2196908"/>
                  </a:lnTo>
                  <a:lnTo>
                    <a:pt x="5070546" y="2267547"/>
                  </a:lnTo>
                  <a:cubicBezTo>
                    <a:pt x="5078054" y="2291004"/>
                    <a:pt x="5085044" y="2314670"/>
                    <a:pt x="5092171" y="2338256"/>
                  </a:cubicBezTo>
                  <a:cubicBezTo>
                    <a:pt x="5098670" y="2362023"/>
                    <a:pt x="5104296" y="2386019"/>
                    <a:pt x="5110305" y="2409886"/>
                  </a:cubicBezTo>
                  <a:cubicBezTo>
                    <a:pt x="5158097" y="2600976"/>
                    <a:pt x="5182068" y="2797044"/>
                    <a:pt x="5186393" y="2992022"/>
                  </a:cubicBezTo>
                  <a:cubicBezTo>
                    <a:pt x="5191013" y="3187195"/>
                    <a:pt x="5175397" y="3380886"/>
                    <a:pt x="5149045" y="3571816"/>
                  </a:cubicBezTo>
                  <a:cubicBezTo>
                    <a:pt x="5141154" y="3619431"/>
                    <a:pt x="5133539" y="3666889"/>
                    <a:pt x="5126572" y="3714520"/>
                  </a:cubicBezTo>
                  <a:cubicBezTo>
                    <a:pt x="5117276" y="3761759"/>
                    <a:pt x="5107793" y="3808831"/>
                    <a:pt x="5099067" y="3856108"/>
                  </a:cubicBezTo>
                  <a:lnTo>
                    <a:pt x="5095699" y="3873868"/>
                  </a:lnTo>
                  <a:lnTo>
                    <a:pt x="5091573" y="3891426"/>
                  </a:lnTo>
                  <a:lnTo>
                    <a:pt x="5083324" y="3926541"/>
                  </a:lnTo>
                  <a:lnTo>
                    <a:pt x="5067256" y="3996889"/>
                  </a:lnTo>
                  <a:cubicBezTo>
                    <a:pt x="5064451" y="4008657"/>
                    <a:pt x="5062244" y="4020353"/>
                    <a:pt x="5059194" y="4032171"/>
                  </a:cubicBezTo>
                  <a:lnTo>
                    <a:pt x="5049522" y="4067833"/>
                  </a:lnTo>
                  <a:lnTo>
                    <a:pt x="5040067" y="4103553"/>
                  </a:lnTo>
                  <a:cubicBezTo>
                    <a:pt x="5036554" y="4115363"/>
                    <a:pt x="5032689" y="4127194"/>
                    <a:pt x="5028960" y="4138946"/>
                  </a:cubicBezTo>
                  <a:cubicBezTo>
                    <a:pt x="4999693" y="4233462"/>
                    <a:pt x="4962869" y="4326764"/>
                    <a:pt x="4917351" y="4417041"/>
                  </a:cubicBezTo>
                  <a:cubicBezTo>
                    <a:pt x="4871860" y="4507209"/>
                    <a:pt x="4817597" y="4594215"/>
                    <a:pt x="4756163" y="4676402"/>
                  </a:cubicBezTo>
                  <a:cubicBezTo>
                    <a:pt x="4632803" y="4840875"/>
                    <a:pt x="4480597" y="4982783"/>
                    <a:pt x="4322493" y="5105604"/>
                  </a:cubicBezTo>
                  <a:cubicBezTo>
                    <a:pt x="4163928" y="5228420"/>
                    <a:pt x="3999564" y="5332640"/>
                    <a:pt x="3840510" y="5429590"/>
                  </a:cubicBezTo>
                  <a:cubicBezTo>
                    <a:pt x="3760954" y="5478172"/>
                    <a:pt x="3682353" y="5524924"/>
                    <a:pt x="3606447" y="5572862"/>
                  </a:cubicBezTo>
                  <a:lnTo>
                    <a:pt x="3488814" y="5647178"/>
                  </a:lnTo>
                  <a:cubicBezTo>
                    <a:pt x="3448270" y="5672597"/>
                    <a:pt x="3407323" y="5697792"/>
                    <a:pt x="3365864" y="5722735"/>
                  </a:cubicBezTo>
                  <a:cubicBezTo>
                    <a:pt x="3200163" y="5822424"/>
                    <a:pt x="3026125" y="5917328"/>
                    <a:pt x="2839486" y="5999120"/>
                  </a:cubicBezTo>
                  <a:cubicBezTo>
                    <a:pt x="2653201" y="6080891"/>
                    <a:pt x="2453560" y="6149344"/>
                    <a:pt x="2242423" y="6192346"/>
                  </a:cubicBezTo>
                  <a:cubicBezTo>
                    <a:pt x="2031719" y="6235463"/>
                    <a:pt x="1808952" y="6251353"/>
                    <a:pt x="1589380" y="6230657"/>
                  </a:cubicBezTo>
                  <a:lnTo>
                    <a:pt x="1548244" y="6226706"/>
                  </a:lnTo>
                  <a:cubicBezTo>
                    <a:pt x="1534528" y="6225117"/>
                    <a:pt x="1520898" y="6223203"/>
                    <a:pt x="1507348" y="6221428"/>
                  </a:cubicBezTo>
                  <a:lnTo>
                    <a:pt x="1466401" y="6215904"/>
                  </a:lnTo>
                  <a:cubicBezTo>
                    <a:pt x="1452772" y="6213991"/>
                    <a:pt x="1439316" y="6211428"/>
                    <a:pt x="1425773" y="6209191"/>
                  </a:cubicBezTo>
                  <a:cubicBezTo>
                    <a:pt x="1398775" y="6204391"/>
                    <a:pt x="1371610" y="6199779"/>
                    <a:pt x="1344960" y="6193681"/>
                  </a:cubicBezTo>
                  <a:cubicBezTo>
                    <a:pt x="1318251" y="6187799"/>
                    <a:pt x="1291260" y="6182538"/>
                    <a:pt x="1265007" y="6175388"/>
                  </a:cubicBezTo>
                  <a:lnTo>
                    <a:pt x="1225415" y="6165243"/>
                  </a:lnTo>
                  <a:cubicBezTo>
                    <a:pt x="1212163" y="6161924"/>
                    <a:pt x="1198939" y="6158496"/>
                    <a:pt x="1186567" y="6154486"/>
                  </a:cubicBezTo>
                  <a:lnTo>
                    <a:pt x="1111158" y="6130918"/>
                  </a:lnTo>
                  <a:lnTo>
                    <a:pt x="1035915" y="6107163"/>
                  </a:lnTo>
                  <a:cubicBezTo>
                    <a:pt x="1010846" y="6099055"/>
                    <a:pt x="986357" y="6088784"/>
                    <a:pt x="961579" y="6079594"/>
                  </a:cubicBezTo>
                  <a:cubicBezTo>
                    <a:pt x="763709" y="6005594"/>
                    <a:pt x="572401" y="5909703"/>
                    <a:pt x="395297" y="5792812"/>
                  </a:cubicBezTo>
                  <a:lnTo>
                    <a:pt x="265239" y="5701511"/>
                  </a:lnTo>
                  <a:cubicBezTo>
                    <a:pt x="254227" y="5694155"/>
                    <a:pt x="244103" y="5685646"/>
                    <a:pt x="233756" y="5677542"/>
                  </a:cubicBezTo>
                  <a:lnTo>
                    <a:pt x="202800" y="5652902"/>
                  </a:lnTo>
                  <a:lnTo>
                    <a:pt x="140918" y="5603515"/>
                  </a:lnTo>
                  <a:cubicBezTo>
                    <a:pt x="130598" y="5595302"/>
                    <a:pt x="120280" y="5587089"/>
                    <a:pt x="110625" y="5578127"/>
                  </a:cubicBezTo>
                  <a:cubicBezTo>
                    <a:pt x="105647" y="5573779"/>
                    <a:pt x="100444" y="5569834"/>
                    <a:pt x="95631" y="5565299"/>
                  </a:cubicBezTo>
                  <a:cubicBezTo>
                    <a:pt x="90955" y="5560684"/>
                    <a:pt x="86505" y="5555666"/>
                    <a:pt x="81966" y="5550973"/>
                  </a:cubicBezTo>
                  <a:lnTo>
                    <a:pt x="27991" y="5493272"/>
                  </a:lnTo>
                  <a:cubicBezTo>
                    <a:pt x="19109" y="5483589"/>
                    <a:pt x="9758" y="5474359"/>
                    <a:pt x="1454" y="5464252"/>
                  </a:cubicBezTo>
                  <a:lnTo>
                    <a:pt x="0" y="5462518"/>
                  </a:lnTo>
                  <a:lnTo>
                    <a:pt x="0" y="4720187"/>
                  </a:lnTo>
                  <a:lnTo>
                    <a:pt x="109684" y="4836724"/>
                  </a:lnTo>
                  <a:cubicBezTo>
                    <a:pt x="173316" y="4897375"/>
                    <a:pt x="239447" y="4954160"/>
                    <a:pt x="306959" y="5007200"/>
                  </a:cubicBezTo>
                  <a:lnTo>
                    <a:pt x="358101" y="5046057"/>
                  </a:lnTo>
                  <a:lnTo>
                    <a:pt x="383328" y="5065684"/>
                  </a:lnTo>
                  <a:cubicBezTo>
                    <a:pt x="391637" y="5072316"/>
                    <a:pt x="400805" y="5077902"/>
                    <a:pt x="409503" y="5083942"/>
                  </a:cubicBezTo>
                  <a:lnTo>
                    <a:pt x="461889" y="5119888"/>
                  </a:lnTo>
                  <a:cubicBezTo>
                    <a:pt x="466184" y="5122893"/>
                    <a:pt x="470616" y="5125820"/>
                    <a:pt x="474883" y="5128933"/>
                  </a:cubicBezTo>
                  <a:cubicBezTo>
                    <a:pt x="478982" y="5132235"/>
                    <a:pt x="482476" y="5136069"/>
                    <a:pt x="486410" y="5139557"/>
                  </a:cubicBezTo>
                  <a:cubicBezTo>
                    <a:pt x="494140" y="5146613"/>
                    <a:pt x="502565" y="5152812"/>
                    <a:pt x="510852" y="5159089"/>
                  </a:cubicBezTo>
                  <a:lnTo>
                    <a:pt x="560653" y="5196893"/>
                  </a:lnTo>
                  <a:lnTo>
                    <a:pt x="585485" y="5215834"/>
                  </a:lnTo>
                  <a:cubicBezTo>
                    <a:pt x="593773" y="5222111"/>
                    <a:pt x="601864" y="5228685"/>
                    <a:pt x="610707" y="5234185"/>
                  </a:cubicBezTo>
                  <a:lnTo>
                    <a:pt x="714768" y="5303103"/>
                  </a:lnTo>
                  <a:cubicBezTo>
                    <a:pt x="856162" y="5390603"/>
                    <a:pt x="1008099" y="5459947"/>
                    <a:pt x="1166634" y="5513322"/>
                  </a:cubicBezTo>
                  <a:cubicBezTo>
                    <a:pt x="1186540" y="5519932"/>
                    <a:pt x="1205774" y="5527751"/>
                    <a:pt x="1225991" y="5533632"/>
                  </a:cubicBezTo>
                  <a:lnTo>
                    <a:pt x="1286680" y="5550705"/>
                  </a:lnTo>
                  <a:lnTo>
                    <a:pt x="1347310" y="5567995"/>
                  </a:lnTo>
                  <a:cubicBezTo>
                    <a:pt x="1357469" y="5571180"/>
                    <a:pt x="1367261" y="5573572"/>
                    <a:pt x="1377002" y="5575719"/>
                  </a:cubicBezTo>
                  <a:lnTo>
                    <a:pt x="1406328" y="5582649"/>
                  </a:lnTo>
                  <a:cubicBezTo>
                    <a:pt x="1425825" y="5587757"/>
                    <a:pt x="1445490" y="5590939"/>
                    <a:pt x="1465060" y="5594909"/>
                  </a:cubicBezTo>
                  <a:cubicBezTo>
                    <a:pt x="1484652" y="5599231"/>
                    <a:pt x="1504324" y="5601952"/>
                    <a:pt x="1523881" y="5605105"/>
                  </a:cubicBezTo>
                  <a:cubicBezTo>
                    <a:pt x="1533660" y="5606682"/>
                    <a:pt x="1543460" y="5608613"/>
                    <a:pt x="1553325" y="5609865"/>
                  </a:cubicBezTo>
                  <a:lnTo>
                    <a:pt x="1582813" y="5613593"/>
                  </a:lnTo>
                  <a:lnTo>
                    <a:pt x="1612301" y="5617321"/>
                  </a:lnTo>
                  <a:lnTo>
                    <a:pt x="1641863" y="5619910"/>
                  </a:lnTo>
                  <a:cubicBezTo>
                    <a:pt x="1799348" y="5633940"/>
                    <a:pt x="1957913" y="5625770"/>
                    <a:pt x="2117508" y="5595156"/>
                  </a:cubicBezTo>
                  <a:cubicBezTo>
                    <a:pt x="2277124" y="5564895"/>
                    <a:pt x="2437004" y="5512449"/>
                    <a:pt x="2597368" y="5447381"/>
                  </a:cubicBezTo>
                  <a:cubicBezTo>
                    <a:pt x="2757791" y="5382096"/>
                    <a:pt x="2918855" y="5304464"/>
                    <a:pt x="3082968" y="5223245"/>
                  </a:cubicBezTo>
                  <a:lnTo>
                    <a:pt x="3334855" y="5097383"/>
                  </a:lnTo>
                  <a:cubicBezTo>
                    <a:pt x="3423528" y="5054142"/>
                    <a:pt x="3511773" y="5013798"/>
                    <a:pt x="3599509" y="4976217"/>
                  </a:cubicBezTo>
                  <a:cubicBezTo>
                    <a:pt x="3774960" y="4900701"/>
                    <a:pt x="3948276" y="4837481"/>
                    <a:pt x="4112002" y="4766359"/>
                  </a:cubicBezTo>
                  <a:cubicBezTo>
                    <a:pt x="4193972" y="4730827"/>
                    <a:pt x="4273429" y="4692997"/>
                    <a:pt x="4348983" y="4649833"/>
                  </a:cubicBezTo>
                  <a:cubicBezTo>
                    <a:pt x="4424508" y="4606778"/>
                    <a:pt x="4496050" y="4558250"/>
                    <a:pt x="4560505" y="4501564"/>
                  </a:cubicBezTo>
                  <a:cubicBezTo>
                    <a:pt x="4625198" y="4445289"/>
                    <a:pt x="4682991" y="4381021"/>
                    <a:pt x="4731963" y="4309870"/>
                  </a:cubicBezTo>
                  <a:cubicBezTo>
                    <a:pt x="4781043" y="4238747"/>
                    <a:pt x="4821275" y="4160848"/>
                    <a:pt x="4852344" y="4078640"/>
                  </a:cubicBezTo>
                  <a:lnTo>
                    <a:pt x="4863972" y="4047790"/>
                  </a:lnTo>
                  <a:lnTo>
                    <a:pt x="4874144" y="4016320"/>
                  </a:lnTo>
                  <a:lnTo>
                    <a:pt x="4884127" y="3984682"/>
                  </a:lnTo>
                  <a:cubicBezTo>
                    <a:pt x="4887242" y="3973925"/>
                    <a:pt x="4889981" y="3962835"/>
                    <a:pt x="4892800" y="3951883"/>
                  </a:cubicBezTo>
                  <a:lnTo>
                    <a:pt x="4909526" y="3886001"/>
                  </a:lnTo>
                  <a:lnTo>
                    <a:pt x="4917687" y="3852948"/>
                  </a:lnTo>
                  <a:lnTo>
                    <a:pt x="4921768" y="3836422"/>
                  </a:lnTo>
                  <a:lnTo>
                    <a:pt x="4924845" y="3819742"/>
                  </a:lnTo>
                  <a:cubicBezTo>
                    <a:pt x="4933092" y="3775120"/>
                    <a:pt x="4941231" y="3730469"/>
                    <a:pt x="4948230" y="3685744"/>
                  </a:cubicBezTo>
                  <a:cubicBezTo>
                    <a:pt x="4953579" y="3640694"/>
                    <a:pt x="4958249" y="3595577"/>
                    <a:pt x="4962782" y="3550540"/>
                  </a:cubicBezTo>
                  <a:cubicBezTo>
                    <a:pt x="4976580" y="3369692"/>
                    <a:pt x="4965812" y="3187942"/>
                    <a:pt x="4939468" y="3010249"/>
                  </a:cubicBezTo>
                  <a:cubicBezTo>
                    <a:pt x="4912965" y="2832281"/>
                    <a:pt x="4870237" y="2658196"/>
                    <a:pt x="4816901" y="2488224"/>
                  </a:cubicBezTo>
                  <a:cubicBezTo>
                    <a:pt x="4810197" y="2466954"/>
                    <a:pt x="4803984" y="2445582"/>
                    <a:pt x="4797005" y="2424470"/>
                  </a:cubicBezTo>
                  <a:cubicBezTo>
                    <a:pt x="4789399" y="2403537"/>
                    <a:pt x="4781686" y="2382574"/>
                    <a:pt x="4774433" y="2361620"/>
                  </a:cubicBezTo>
                  <a:lnTo>
                    <a:pt x="4752459" y="2298700"/>
                  </a:lnTo>
                  <a:lnTo>
                    <a:pt x="4728083" y="2236526"/>
                  </a:lnTo>
                  <a:cubicBezTo>
                    <a:pt x="4719957" y="2215802"/>
                    <a:pt x="4712352" y="2194869"/>
                    <a:pt x="4704471" y="2174095"/>
                  </a:cubicBezTo>
                  <a:lnTo>
                    <a:pt x="4678399" y="2112626"/>
                  </a:lnTo>
                  <a:lnTo>
                    <a:pt x="4652601" y="2050999"/>
                  </a:lnTo>
                  <a:cubicBezTo>
                    <a:pt x="4643711" y="2030533"/>
                    <a:pt x="4633616" y="2010672"/>
                    <a:pt x="4624205" y="1990415"/>
                  </a:cubicBezTo>
                  <a:lnTo>
                    <a:pt x="4595398" y="1930069"/>
                  </a:lnTo>
                  <a:cubicBezTo>
                    <a:pt x="4585714" y="1909969"/>
                    <a:pt x="4574413" y="1890713"/>
                    <a:pt x="4563827" y="1870952"/>
                  </a:cubicBezTo>
                  <a:lnTo>
                    <a:pt x="4531433" y="1812311"/>
                  </a:lnTo>
                  <a:lnTo>
                    <a:pt x="4523315" y="1797616"/>
                  </a:lnTo>
                  <a:lnTo>
                    <a:pt x="4514482" y="1783425"/>
                  </a:lnTo>
                  <a:lnTo>
                    <a:pt x="4496845" y="1754936"/>
                  </a:lnTo>
                  <a:lnTo>
                    <a:pt x="4461463" y="1697929"/>
                  </a:lnTo>
                  <a:lnTo>
                    <a:pt x="4452660" y="1683629"/>
                  </a:lnTo>
                  <a:lnTo>
                    <a:pt x="4443141" y="1669834"/>
                  </a:lnTo>
                  <a:lnTo>
                    <a:pt x="4424241" y="1642166"/>
                  </a:lnTo>
                  <a:cubicBezTo>
                    <a:pt x="4399005" y="1605265"/>
                    <a:pt x="4374512" y="1567751"/>
                    <a:pt x="4346886" y="1532412"/>
                  </a:cubicBezTo>
                  <a:cubicBezTo>
                    <a:pt x="4240477" y="1388328"/>
                    <a:pt x="4120362" y="1253437"/>
                    <a:pt x="3985497" y="1134649"/>
                  </a:cubicBezTo>
                  <a:cubicBezTo>
                    <a:pt x="3850799" y="1015675"/>
                    <a:pt x="3702920" y="911715"/>
                    <a:pt x="3545665" y="825877"/>
                  </a:cubicBezTo>
                  <a:lnTo>
                    <a:pt x="3486190" y="794756"/>
                  </a:lnTo>
                  <a:cubicBezTo>
                    <a:pt x="3466181" y="784640"/>
                    <a:pt x="3446893" y="773560"/>
                    <a:pt x="3426182" y="764765"/>
                  </a:cubicBezTo>
                  <a:lnTo>
                    <a:pt x="3365044" y="737255"/>
                  </a:lnTo>
                  <a:lnTo>
                    <a:pt x="3334529" y="723514"/>
                  </a:lnTo>
                  <a:cubicBezTo>
                    <a:pt x="3324394" y="718943"/>
                    <a:pt x="3314287" y="714265"/>
                    <a:pt x="3303733" y="710395"/>
                  </a:cubicBezTo>
                  <a:cubicBezTo>
                    <a:pt x="3262013" y="694346"/>
                    <a:pt x="3220711" y="677599"/>
                    <a:pt x="3179033" y="662259"/>
                  </a:cubicBezTo>
                  <a:lnTo>
                    <a:pt x="3052408" y="620447"/>
                  </a:lnTo>
                  <a:lnTo>
                    <a:pt x="2924325" y="584505"/>
                  </a:lnTo>
                  <a:cubicBezTo>
                    <a:pt x="2903106" y="578471"/>
                    <a:pt x="2881119" y="574434"/>
                    <a:pt x="2859667" y="569266"/>
                  </a:cubicBezTo>
                  <a:lnTo>
                    <a:pt x="2795226" y="554085"/>
                  </a:lnTo>
                  <a:cubicBezTo>
                    <a:pt x="2774078" y="548652"/>
                    <a:pt x="2751709" y="544744"/>
                    <a:pt x="2729702" y="540354"/>
                  </a:cubicBezTo>
                  <a:lnTo>
                    <a:pt x="2663758" y="527322"/>
                  </a:lnTo>
                  <a:lnTo>
                    <a:pt x="2630927" y="520495"/>
                  </a:lnTo>
                  <a:lnTo>
                    <a:pt x="2597965" y="515024"/>
                  </a:lnTo>
                  <a:cubicBezTo>
                    <a:pt x="2575970" y="511449"/>
                    <a:pt x="2554112" y="507795"/>
                    <a:pt x="2532205" y="503895"/>
                  </a:cubicBezTo>
                  <a:cubicBezTo>
                    <a:pt x="2357016" y="475037"/>
                    <a:pt x="2182954" y="456682"/>
                    <a:pt x="2010064" y="452552"/>
                  </a:cubicBezTo>
                  <a:cubicBezTo>
                    <a:pt x="1837255" y="448558"/>
                    <a:pt x="1665388" y="457916"/>
                    <a:pt x="1494552" y="485055"/>
                  </a:cubicBezTo>
                  <a:cubicBezTo>
                    <a:pt x="1452133" y="492816"/>
                    <a:pt x="1409569" y="501117"/>
                    <a:pt x="1366896" y="509389"/>
                  </a:cubicBezTo>
                  <a:cubicBezTo>
                    <a:pt x="1324862" y="520035"/>
                    <a:pt x="1282333" y="529505"/>
                    <a:pt x="1240175" y="541045"/>
                  </a:cubicBezTo>
                  <a:lnTo>
                    <a:pt x="1177438" y="560170"/>
                  </a:lnTo>
                  <a:lnTo>
                    <a:pt x="1145987" y="569826"/>
                  </a:lnTo>
                  <a:lnTo>
                    <a:pt x="1130315" y="574669"/>
                  </a:lnTo>
                  <a:lnTo>
                    <a:pt x="1114873" y="580384"/>
                  </a:lnTo>
                  <a:lnTo>
                    <a:pt x="1052839" y="602943"/>
                  </a:lnTo>
                  <a:cubicBezTo>
                    <a:pt x="1032151" y="610499"/>
                    <a:pt x="1011255" y="617535"/>
                    <a:pt x="991135" y="626866"/>
                  </a:cubicBezTo>
                  <a:lnTo>
                    <a:pt x="930179" y="653191"/>
                  </a:lnTo>
                  <a:cubicBezTo>
                    <a:pt x="909850" y="662002"/>
                    <a:pt x="889443" y="670676"/>
                    <a:pt x="869768" y="680937"/>
                  </a:cubicBezTo>
                  <a:lnTo>
                    <a:pt x="810085" y="710734"/>
                  </a:lnTo>
                  <a:cubicBezTo>
                    <a:pt x="790331" y="720859"/>
                    <a:pt x="770124" y="730514"/>
                    <a:pt x="751220" y="741794"/>
                  </a:cubicBezTo>
                  <a:cubicBezTo>
                    <a:pt x="673929" y="784955"/>
                    <a:pt x="598827" y="830326"/>
                    <a:pt x="532669" y="881688"/>
                  </a:cubicBezTo>
                  <a:cubicBezTo>
                    <a:pt x="464226" y="931625"/>
                    <a:pt x="406969" y="988270"/>
                    <a:pt x="354185" y="1050286"/>
                  </a:cubicBezTo>
                  <a:lnTo>
                    <a:pt x="315980" y="1098125"/>
                  </a:lnTo>
                  <a:lnTo>
                    <a:pt x="280345" y="1149782"/>
                  </a:lnTo>
                  <a:cubicBezTo>
                    <a:pt x="268144" y="1166335"/>
                    <a:pt x="257438" y="1185955"/>
                    <a:pt x="245890" y="1203959"/>
                  </a:cubicBezTo>
                  <a:cubicBezTo>
                    <a:pt x="234552" y="1222481"/>
                    <a:pt x="223171" y="1240298"/>
                    <a:pt x="212162" y="1260184"/>
                  </a:cubicBezTo>
                  <a:cubicBezTo>
                    <a:pt x="168299" y="1337574"/>
                    <a:pt x="125055" y="1419360"/>
                    <a:pt x="80716" y="1502476"/>
                  </a:cubicBezTo>
                  <a:lnTo>
                    <a:pt x="0" y="1648841"/>
                  </a:lnTo>
                  <a:lnTo>
                    <a:pt x="0" y="954863"/>
                  </a:lnTo>
                  <a:lnTo>
                    <a:pt x="43491" y="895513"/>
                  </a:lnTo>
                  <a:cubicBezTo>
                    <a:pt x="59888" y="874984"/>
                    <a:pt x="77014" y="854766"/>
                    <a:pt x="93923" y="834489"/>
                  </a:cubicBezTo>
                  <a:cubicBezTo>
                    <a:pt x="163245" y="754880"/>
                    <a:pt x="240806" y="679565"/>
                    <a:pt x="323465" y="617671"/>
                  </a:cubicBezTo>
                  <a:cubicBezTo>
                    <a:pt x="405002" y="553042"/>
                    <a:pt x="490132" y="499230"/>
                    <a:pt x="574777" y="446794"/>
                  </a:cubicBezTo>
                  <a:cubicBezTo>
                    <a:pt x="595733" y="433050"/>
                    <a:pt x="617442" y="421248"/>
                    <a:pt x="638943" y="408925"/>
                  </a:cubicBezTo>
                  <a:lnTo>
                    <a:pt x="703505" y="371742"/>
                  </a:lnTo>
                  <a:cubicBezTo>
                    <a:pt x="724798" y="358900"/>
                    <a:pt x="747120" y="347842"/>
                    <a:pt x="769262" y="336154"/>
                  </a:cubicBezTo>
                  <a:lnTo>
                    <a:pt x="835552" y="301173"/>
                  </a:lnTo>
                  <a:cubicBezTo>
                    <a:pt x="857427" y="289183"/>
                    <a:pt x="880470" y="278896"/>
                    <a:pt x="902979" y="268004"/>
                  </a:cubicBezTo>
                  <a:lnTo>
                    <a:pt x="971127" y="235607"/>
                  </a:lnTo>
                  <a:lnTo>
                    <a:pt x="988238" y="227556"/>
                  </a:lnTo>
                  <a:lnTo>
                    <a:pt x="1005744" y="220191"/>
                  </a:lnTo>
                  <a:lnTo>
                    <a:pt x="1040729" y="205569"/>
                  </a:lnTo>
                  <a:lnTo>
                    <a:pt x="1110835" y="176248"/>
                  </a:lnTo>
                  <a:cubicBezTo>
                    <a:pt x="1157999" y="157703"/>
                    <a:pt x="1206322" y="141323"/>
                    <a:pt x="1254256" y="123796"/>
                  </a:cubicBezTo>
                  <a:cubicBezTo>
                    <a:pt x="1302938" y="108671"/>
                    <a:pt x="1352074" y="94017"/>
                    <a:pt x="1401310" y="79852"/>
                  </a:cubicBezTo>
                  <a:cubicBezTo>
                    <a:pt x="1599497" y="26774"/>
                    <a:pt x="1806373" y="-329"/>
                    <a:pt x="2011811" y="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06AC5DCC-C3CC-4FD5-AD4E-13A1BE5F7F6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9220" y="297400"/>
              <a:ext cx="5215811" cy="6107388"/>
            </a:xfrm>
            <a:custGeom>
              <a:avLst/>
              <a:gdLst>
                <a:gd name="connsiteX0" fmla="*/ 1869139 w 5215811"/>
                <a:gd name="connsiteY0" fmla="*/ 9 h 6107388"/>
                <a:gd name="connsiteX1" fmla="*/ 2791149 w 5215811"/>
                <a:gd name="connsiteY1" fmla="*/ 130229 h 6107388"/>
                <a:gd name="connsiteX2" fmla="*/ 4760307 w 5215811"/>
                <a:gd name="connsiteY2" fmla="*/ 1608408 h 6107388"/>
                <a:gd name="connsiteX3" fmla="*/ 5108574 w 5215811"/>
                <a:gd name="connsiteY3" fmla="*/ 4050383 h 6107388"/>
                <a:gd name="connsiteX4" fmla="*/ 3434916 w 5215811"/>
                <a:gd name="connsiteY4" fmla="*/ 5503134 h 6107388"/>
                <a:gd name="connsiteX5" fmla="*/ 1137841 w 5215811"/>
                <a:gd name="connsiteY5" fmla="*/ 6033968 h 6107388"/>
                <a:gd name="connsiteX6" fmla="*/ 217555 w 5215811"/>
                <a:gd name="connsiteY6" fmla="*/ 5598945 h 6107388"/>
                <a:gd name="connsiteX7" fmla="*/ 0 w 5215811"/>
                <a:gd name="connsiteY7" fmla="*/ 5419622 h 6107388"/>
                <a:gd name="connsiteX8" fmla="*/ 0 w 5215811"/>
                <a:gd name="connsiteY8" fmla="*/ 4571683 h 6107388"/>
                <a:gd name="connsiteX9" fmla="*/ 18056 w 5215811"/>
                <a:gd name="connsiteY9" fmla="*/ 4599282 h 6107388"/>
                <a:gd name="connsiteX10" fmla="*/ 358324 w 5215811"/>
                <a:gd name="connsiteY10" fmla="*/ 4988154 h 6107388"/>
                <a:gd name="connsiteX11" fmla="*/ 1282741 w 5215811"/>
                <a:gd name="connsiteY11" fmla="*/ 5493193 h 6107388"/>
                <a:gd name="connsiteX12" fmla="*/ 2172794 w 5215811"/>
                <a:gd name="connsiteY12" fmla="*/ 5470630 h 6107388"/>
                <a:gd name="connsiteX13" fmla="*/ 3146893 w 5215811"/>
                <a:gd name="connsiteY13" fmla="*/ 5016296 h 6107388"/>
                <a:gd name="connsiteX14" fmla="*/ 3574114 w 5215811"/>
                <a:gd name="connsiteY14" fmla="*/ 4791124 h 6107388"/>
                <a:gd name="connsiteX15" fmla="*/ 4244948 w 5215811"/>
                <a:gd name="connsiteY15" fmla="*/ 4392664 h 6107388"/>
                <a:gd name="connsiteX16" fmla="*/ 4556385 w 5215811"/>
                <a:gd name="connsiteY16" fmla="*/ 3902656 h 6107388"/>
                <a:gd name="connsiteX17" fmla="*/ 4616354 w 5215811"/>
                <a:gd name="connsiteY17" fmla="*/ 2851680 h 6107388"/>
                <a:gd name="connsiteX18" fmla="*/ 4269266 w 5215811"/>
                <a:gd name="connsiteY18" fmla="*/ 1889625 h 6107388"/>
                <a:gd name="connsiteX19" fmla="*/ 2645976 w 5215811"/>
                <a:gd name="connsiteY19" fmla="*/ 671162 h 6107388"/>
                <a:gd name="connsiteX20" fmla="*/ 1648930 w 5215811"/>
                <a:gd name="connsiteY20" fmla="*/ 573017 h 6107388"/>
                <a:gd name="connsiteX21" fmla="*/ 771768 w 5215811"/>
                <a:gd name="connsiteY21" fmla="*/ 865882 h 6107388"/>
                <a:gd name="connsiteX22" fmla="*/ 433617 w 5215811"/>
                <a:gd name="connsiteY22" fmla="*/ 1119441 h 6107388"/>
                <a:gd name="connsiteX23" fmla="*/ 200571 w 5215811"/>
                <a:gd name="connsiteY23" fmla="*/ 1486480 h 6107388"/>
                <a:gd name="connsiteX24" fmla="*/ 47077 w 5215811"/>
                <a:gd name="connsiteY24" fmla="*/ 1753604 h 6107388"/>
                <a:gd name="connsiteX25" fmla="*/ 0 w 5215811"/>
                <a:gd name="connsiteY25" fmla="*/ 1831655 h 6107388"/>
                <a:gd name="connsiteX26" fmla="*/ 0 w 5215811"/>
                <a:gd name="connsiteY26" fmla="*/ 751112 h 6107388"/>
                <a:gd name="connsiteX27" fmla="*/ 6994 w 5215811"/>
                <a:gd name="connsiteY27" fmla="*/ 742614 h 6107388"/>
                <a:gd name="connsiteX28" fmla="*/ 484047 w 5215811"/>
                <a:gd name="connsiteY28" fmla="*/ 378777 h 6107388"/>
                <a:gd name="connsiteX29" fmla="*/ 1869139 w 5215811"/>
                <a:gd name="connsiteY29" fmla="*/ 9 h 6107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5811" h="6107388">
                  <a:moveTo>
                    <a:pt x="1869139" y="9"/>
                  </a:moveTo>
                  <a:cubicBezTo>
                    <a:pt x="2160924" y="-706"/>
                    <a:pt x="2465752" y="43039"/>
                    <a:pt x="2791149" y="130229"/>
                  </a:cubicBezTo>
                  <a:cubicBezTo>
                    <a:pt x="3651198" y="360678"/>
                    <a:pt x="4339884" y="907924"/>
                    <a:pt x="4760307" y="1608408"/>
                  </a:cubicBezTo>
                  <a:cubicBezTo>
                    <a:pt x="5188180" y="2321320"/>
                    <a:pt x="5338357" y="3192822"/>
                    <a:pt x="5108574" y="4050383"/>
                  </a:cubicBezTo>
                  <a:cubicBezTo>
                    <a:pt x="4880820" y="4900373"/>
                    <a:pt x="4152841" y="5098512"/>
                    <a:pt x="3434916" y="5503134"/>
                  </a:cubicBezTo>
                  <a:cubicBezTo>
                    <a:pt x="2717099" y="5907783"/>
                    <a:pt x="2005568" y="6266474"/>
                    <a:pt x="1137841" y="6033968"/>
                  </a:cubicBezTo>
                  <a:cubicBezTo>
                    <a:pt x="783079" y="5938910"/>
                    <a:pt x="479573" y="5790114"/>
                    <a:pt x="217555" y="5598945"/>
                  </a:cubicBezTo>
                  <a:lnTo>
                    <a:pt x="0" y="5419622"/>
                  </a:lnTo>
                  <a:lnTo>
                    <a:pt x="0" y="4571683"/>
                  </a:lnTo>
                  <a:lnTo>
                    <a:pt x="18056" y="4599282"/>
                  </a:lnTo>
                  <a:cubicBezTo>
                    <a:pt x="124071" y="4746782"/>
                    <a:pt x="237002" y="4875718"/>
                    <a:pt x="358324" y="4988154"/>
                  </a:cubicBezTo>
                  <a:cubicBezTo>
                    <a:pt x="621323" y="5231809"/>
                    <a:pt x="923667" y="5396979"/>
                    <a:pt x="1282741" y="5493193"/>
                  </a:cubicBezTo>
                  <a:cubicBezTo>
                    <a:pt x="1573894" y="5571207"/>
                    <a:pt x="1856732" y="5563878"/>
                    <a:pt x="2172794" y="5470630"/>
                  </a:cubicBezTo>
                  <a:cubicBezTo>
                    <a:pt x="2498985" y="5374183"/>
                    <a:pt x="2832844" y="5193315"/>
                    <a:pt x="3146893" y="5016296"/>
                  </a:cubicBezTo>
                  <a:cubicBezTo>
                    <a:pt x="3293538" y="4933641"/>
                    <a:pt x="3436182" y="4861160"/>
                    <a:pt x="3574114" y="4791124"/>
                  </a:cubicBezTo>
                  <a:cubicBezTo>
                    <a:pt x="3841238" y="4655550"/>
                    <a:pt x="4071901" y="4538375"/>
                    <a:pt x="4244948" y="4392664"/>
                  </a:cubicBezTo>
                  <a:cubicBezTo>
                    <a:pt x="4405844" y="4257259"/>
                    <a:pt x="4501845" y="4106204"/>
                    <a:pt x="4556385" y="3902656"/>
                  </a:cubicBezTo>
                  <a:cubicBezTo>
                    <a:pt x="4649063" y="3556776"/>
                    <a:pt x="4669271" y="3203187"/>
                    <a:pt x="4616354" y="2851680"/>
                  </a:cubicBezTo>
                  <a:cubicBezTo>
                    <a:pt x="4565198" y="2511774"/>
                    <a:pt x="4448474" y="2188147"/>
                    <a:pt x="4269266" y="1889625"/>
                  </a:cubicBezTo>
                  <a:cubicBezTo>
                    <a:pt x="3907781" y="1287586"/>
                    <a:pt x="3331245" y="854780"/>
                    <a:pt x="2645976" y="671162"/>
                  </a:cubicBezTo>
                  <a:cubicBezTo>
                    <a:pt x="2278249" y="572630"/>
                    <a:pt x="1952074" y="540526"/>
                    <a:pt x="1648930" y="573017"/>
                  </a:cubicBezTo>
                  <a:cubicBezTo>
                    <a:pt x="1351746" y="604901"/>
                    <a:pt x="1064785" y="700731"/>
                    <a:pt x="771768" y="865882"/>
                  </a:cubicBezTo>
                  <a:cubicBezTo>
                    <a:pt x="568061" y="980657"/>
                    <a:pt x="486465" y="1058486"/>
                    <a:pt x="433617" y="1119441"/>
                  </a:cubicBezTo>
                  <a:cubicBezTo>
                    <a:pt x="358307" y="1206256"/>
                    <a:pt x="292149" y="1323808"/>
                    <a:pt x="200571" y="1486480"/>
                  </a:cubicBezTo>
                  <a:cubicBezTo>
                    <a:pt x="156644" y="1564432"/>
                    <a:pt x="106654" y="1653214"/>
                    <a:pt x="47077" y="1753604"/>
                  </a:cubicBezTo>
                  <a:lnTo>
                    <a:pt x="0" y="1831655"/>
                  </a:lnTo>
                  <a:lnTo>
                    <a:pt x="0" y="751112"/>
                  </a:lnTo>
                  <a:lnTo>
                    <a:pt x="6994" y="742614"/>
                  </a:lnTo>
                  <a:cubicBezTo>
                    <a:pt x="117721" y="617683"/>
                    <a:pt x="259696" y="505222"/>
                    <a:pt x="484047" y="378777"/>
                  </a:cubicBezTo>
                  <a:cubicBezTo>
                    <a:pt x="932751" y="125890"/>
                    <a:pt x="1382831" y="1200"/>
                    <a:pt x="1869139" y="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Shape 14">
              <a:extLst>
                <a:ext uri="{FF2B5EF4-FFF2-40B4-BE49-F238E27FC236}">
                  <a16:creationId xmlns:a16="http://schemas.microsoft.com/office/drawing/2014/main" id="{4BBCC2F4-EFA7-4AF4-B538-AC4022D90F4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9221" y="319367"/>
              <a:ext cx="5217956" cy="6100079"/>
            </a:xfrm>
            <a:custGeom>
              <a:avLst/>
              <a:gdLst>
                <a:gd name="connsiteX0" fmla="*/ 1951393 w 5217956"/>
                <a:gd name="connsiteY0" fmla="*/ 82 h 6100079"/>
                <a:gd name="connsiteX1" fmla="*/ 2855177 w 5217956"/>
                <a:gd name="connsiteY1" fmla="*/ 125419 h 6100079"/>
                <a:gd name="connsiteX2" fmla="*/ 4779341 w 5217956"/>
                <a:gd name="connsiteY2" fmla="*/ 1591542 h 6100079"/>
                <a:gd name="connsiteX3" fmla="*/ 5108573 w 5217956"/>
                <a:gd name="connsiteY3" fmla="*/ 4028416 h 6100079"/>
                <a:gd name="connsiteX4" fmla="*/ 3459358 w 5217956"/>
                <a:gd name="connsiteY4" fmla="*/ 5487716 h 6100079"/>
                <a:gd name="connsiteX5" fmla="*/ 1203274 w 5217956"/>
                <a:gd name="connsiteY5" fmla="*/ 6029534 h 6100079"/>
                <a:gd name="connsiteX6" fmla="*/ 59920 w 5217956"/>
                <a:gd name="connsiteY6" fmla="*/ 5396467 h 6100079"/>
                <a:gd name="connsiteX7" fmla="*/ 0 w 5217956"/>
                <a:gd name="connsiteY7" fmla="*/ 5333382 h 6100079"/>
                <a:gd name="connsiteX8" fmla="*/ 0 w 5217956"/>
                <a:gd name="connsiteY8" fmla="*/ 4205833 h 6100079"/>
                <a:gd name="connsiteX9" fmla="*/ 58036 w 5217956"/>
                <a:gd name="connsiteY9" fmla="*/ 4310048 h 6100079"/>
                <a:gd name="connsiteX10" fmla="*/ 520779 w 5217956"/>
                <a:gd name="connsiteY10" fmla="*/ 4907591 h 6100079"/>
                <a:gd name="connsiteX11" fmla="*/ 1377154 w 5217956"/>
                <a:gd name="connsiteY11" fmla="*/ 5380604 h 6100079"/>
                <a:gd name="connsiteX12" fmla="*/ 3123340 w 5217956"/>
                <a:gd name="connsiteY12" fmla="*/ 4905715 h 6100079"/>
                <a:gd name="connsiteX13" fmla="*/ 3547863 w 5217956"/>
                <a:gd name="connsiteY13" fmla="*/ 4676342 h 6100079"/>
                <a:gd name="connsiteX14" fmla="*/ 4186753 w 5217956"/>
                <a:gd name="connsiteY14" fmla="*/ 4289376 h 6100079"/>
                <a:gd name="connsiteX15" fmla="*/ 4459565 w 5217956"/>
                <a:gd name="connsiteY15" fmla="*/ 3854399 h 6100079"/>
                <a:gd name="connsiteX16" fmla="*/ 4521015 w 5217956"/>
                <a:gd name="connsiteY16" fmla="*/ 2849377 h 6100079"/>
                <a:gd name="connsiteX17" fmla="*/ 4199723 w 5217956"/>
                <a:gd name="connsiteY17" fmla="*/ 1931213 h 6100079"/>
                <a:gd name="connsiteX18" fmla="*/ 2681217 w 5217956"/>
                <a:gd name="connsiteY18" fmla="*/ 774211 h 6100079"/>
                <a:gd name="connsiteX19" fmla="*/ 926547 w 5217956"/>
                <a:gd name="connsiteY19" fmla="*/ 967112 h 6100079"/>
                <a:gd name="connsiteX20" fmla="*/ 622677 w 5217956"/>
                <a:gd name="connsiteY20" fmla="*/ 1197863 h 6100079"/>
                <a:gd name="connsiteX21" fmla="*/ 404892 w 5217956"/>
                <a:gd name="connsiteY21" fmla="*/ 1547314 h 6100079"/>
                <a:gd name="connsiteX22" fmla="*/ 40135 w 5217956"/>
                <a:gd name="connsiteY22" fmla="*/ 2159090 h 6100079"/>
                <a:gd name="connsiteX23" fmla="*/ 0 w 5217956"/>
                <a:gd name="connsiteY23" fmla="*/ 2219367 h 6100079"/>
                <a:gd name="connsiteX24" fmla="*/ 0 w 5217956"/>
                <a:gd name="connsiteY24" fmla="*/ 915659 h 6100079"/>
                <a:gd name="connsiteX25" fmla="*/ 58609 w 5217956"/>
                <a:gd name="connsiteY25" fmla="*/ 828051 h 6100079"/>
                <a:gd name="connsiteX26" fmla="*/ 590688 w 5217956"/>
                <a:gd name="connsiteY26" fmla="*/ 385385 h 6100079"/>
                <a:gd name="connsiteX27" fmla="*/ 1951393 w 5217956"/>
                <a:gd name="connsiteY27"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217956" h="6100079">
                  <a:moveTo>
                    <a:pt x="1951393" y="82"/>
                  </a:moveTo>
                  <a:cubicBezTo>
                    <a:pt x="2237631" y="-2119"/>
                    <a:pt x="2536431" y="40011"/>
                    <a:pt x="2855177" y="125419"/>
                  </a:cubicBezTo>
                  <a:cubicBezTo>
                    <a:pt x="3697704" y="351173"/>
                    <a:pt x="4370490" y="894159"/>
                    <a:pt x="4779341" y="1591542"/>
                  </a:cubicBezTo>
                  <a:cubicBezTo>
                    <a:pt x="5195534" y="2301324"/>
                    <a:pt x="5338356" y="3170855"/>
                    <a:pt x="5108573" y="4028416"/>
                  </a:cubicBezTo>
                  <a:cubicBezTo>
                    <a:pt x="4880819" y="4878406"/>
                    <a:pt x="4165603" y="5079965"/>
                    <a:pt x="3459358" y="5487716"/>
                  </a:cubicBezTo>
                  <a:cubicBezTo>
                    <a:pt x="2753114" y="5895466"/>
                    <a:pt x="2053264" y="6257288"/>
                    <a:pt x="1203274" y="6029534"/>
                  </a:cubicBezTo>
                  <a:cubicBezTo>
                    <a:pt x="739884" y="5905369"/>
                    <a:pt x="366399" y="5685345"/>
                    <a:pt x="59920" y="5396467"/>
                  </a:cubicBezTo>
                  <a:lnTo>
                    <a:pt x="0" y="5333382"/>
                  </a:lnTo>
                  <a:lnTo>
                    <a:pt x="0" y="4205833"/>
                  </a:lnTo>
                  <a:lnTo>
                    <a:pt x="58036" y="4310048"/>
                  </a:lnTo>
                  <a:cubicBezTo>
                    <a:pt x="197935" y="4550245"/>
                    <a:pt x="350594" y="4747142"/>
                    <a:pt x="520779" y="4907591"/>
                  </a:cubicBezTo>
                  <a:cubicBezTo>
                    <a:pt x="763600" y="5136565"/>
                    <a:pt x="1043821" y="5291288"/>
                    <a:pt x="1377154" y="5380604"/>
                  </a:cubicBezTo>
                  <a:cubicBezTo>
                    <a:pt x="1963029" y="5537589"/>
                    <a:pt x="2470519" y="5282804"/>
                    <a:pt x="3123340" y="4905715"/>
                  </a:cubicBezTo>
                  <a:cubicBezTo>
                    <a:pt x="3269800" y="4821157"/>
                    <a:pt x="3411134" y="4747512"/>
                    <a:pt x="3547863" y="4676342"/>
                  </a:cubicBezTo>
                  <a:cubicBezTo>
                    <a:pt x="3804497" y="4542710"/>
                    <a:pt x="4026085" y="4427393"/>
                    <a:pt x="4186753" y="4289376"/>
                  </a:cubicBezTo>
                  <a:cubicBezTo>
                    <a:pt x="4329009" y="4167293"/>
                    <a:pt x="4410589" y="4037181"/>
                    <a:pt x="4459565" y="3854399"/>
                  </a:cubicBezTo>
                  <a:cubicBezTo>
                    <a:pt x="4548302" y="3523229"/>
                    <a:pt x="4568981" y="3185183"/>
                    <a:pt x="4521015" y="2849377"/>
                  </a:cubicBezTo>
                  <a:cubicBezTo>
                    <a:pt x="4474709" y="2524680"/>
                    <a:pt x="4366564" y="2215756"/>
                    <a:pt x="4199723" y="1931213"/>
                  </a:cubicBezTo>
                  <a:cubicBezTo>
                    <a:pt x="3863270" y="1357325"/>
                    <a:pt x="3323982" y="946439"/>
                    <a:pt x="2681217" y="774211"/>
                  </a:cubicBezTo>
                  <a:cubicBezTo>
                    <a:pt x="2001139" y="591984"/>
                    <a:pt x="1476322" y="649699"/>
                    <a:pt x="926547" y="967112"/>
                  </a:cubicBezTo>
                  <a:cubicBezTo>
                    <a:pt x="740730" y="1074393"/>
                    <a:pt x="668642" y="1143989"/>
                    <a:pt x="622677" y="1197863"/>
                  </a:cubicBezTo>
                  <a:cubicBezTo>
                    <a:pt x="555599" y="1276450"/>
                    <a:pt x="492360" y="1390031"/>
                    <a:pt x="404892" y="1547314"/>
                  </a:cubicBezTo>
                  <a:cubicBezTo>
                    <a:pt x="317047" y="1705133"/>
                    <a:pt x="204816" y="1906756"/>
                    <a:pt x="40135" y="2159090"/>
                  </a:cubicBezTo>
                  <a:lnTo>
                    <a:pt x="0" y="2219367"/>
                  </a:lnTo>
                  <a:lnTo>
                    <a:pt x="0" y="915659"/>
                  </a:lnTo>
                  <a:lnTo>
                    <a:pt x="58609" y="828051"/>
                  </a:lnTo>
                  <a:cubicBezTo>
                    <a:pt x="177453" y="670481"/>
                    <a:pt x="325846" y="538291"/>
                    <a:pt x="590688" y="385385"/>
                  </a:cubicBezTo>
                  <a:cubicBezTo>
                    <a:pt x="1032158" y="130559"/>
                    <a:pt x="1474329" y="3750"/>
                    <a:pt x="1951393"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2A9D1364-B6A3-44CB-9FBA-C528F0CE909D}"/>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9220" y="319367"/>
              <a:ext cx="5217957" cy="6100079"/>
            </a:xfrm>
            <a:custGeom>
              <a:avLst/>
              <a:gdLst>
                <a:gd name="connsiteX0" fmla="*/ 1951394 w 5217957"/>
                <a:gd name="connsiteY0" fmla="*/ 82 h 6100079"/>
                <a:gd name="connsiteX1" fmla="*/ 2855178 w 5217957"/>
                <a:gd name="connsiteY1" fmla="*/ 125419 h 6100079"/>
                <a:gd name="connsiteX2" fmla="*/ 4779341 w 5217957"/>
                <a:gd name="connsiteY2" fmla="*/ 1591542 h 6100079"/>
                <a:gd name="connsiteX3" fmla="*/ 5108574 w 5217957"/>
                <a:gd name="connsiteY3" fmla="*/ 4028416 h 6100079"/>
                <a:gd name="connsiteX4" fmla="*/ 3459359 w 5217957"/>
                <a:gd name="connsiteY4" fmla="*/ 5487716 h 6100079"/>
                <a:gd name="connsiteX5" fmla="*/ 1203275 w 5217957"/>
                <a:gd name="connsiteY5" fmla="*/ 6029534 h 6100079"/>
                <a:gd name="connsiteX6" fmla="*/ 59921 w 5217957"/>
                <a:gd name="connsiteY6" fmla="*/ 5396467 h 6100079"/>
                <a:gd name="connsiteX7" fmla="*/ 0 w 5217957"/>
                <a:gd name="connsiteY7" fmla="*/ 5333381 h 6100079"/>
                <a:gd name="connsiteX8" fmla="*/ 0 w 5217957"/>
                <a:gd name="connsiteY8" fmla="*/ 4427327 h 6100079"/>
                <a:gd name="connsiteX9" fmla="*/ 112056 w 5217957"/>
                <a:gd name="connsiteY9" fmla="*/ 4602502 h 6100079"/>
                <a:gd name="connsiteX10" fmla="*/ 443875 w 5217957"/>
                <a:gd name="connsiteY10" fmla="*/ 4989110 h 6100079"/>
                <a:gd name="connsiteX11" fmla="*/ 1348175 w 5217957"/>
                <a:gd name="connsiteY11" fmla="*/ 5488759 h 6100079"/>
                <a:gd name="connsiteX12" fmla="*/ 2221463 w 5217957"/>
                <a:gd name="connsiteY12" fmla="*/ 5461704 h 6100079"/>
                <a:gd name="connsiteX13" fmla="*/ 3179339 w 5217957"/>
                <a:gd name="connsiteY13" fmla="*/ 5003023 h 6100079"/>
                <a:gd name="connsiteX14" fmla="*/ 3599638 w 5217957"/>
                <a:gd name="connsiteY14" fmla="*/ 4775996 h 6100079"/>
                <a:gd name="connsiteX15" fmla="*/ 4259765 w 5217957"/>
                <a:gd name="connsiteY15" fmla="*/ 4374667 h 6100079"/>
                <a:gd name="connsiteX16" fmla="*/ 4567742 w 5217957"/>
                <a:gd name="connsiteY16" fmla="*/ 3883732 h 6100079"/>
                <a:gd name="connsiteX17" fmla="*/ 4631929 w 5217957"/>
                <a:gd name="connsiteY17" fmla="*/ 2833886 h 6100079"/>
                <a:gd name="connsiteX18" fmla="*/ 4296412 w 5217957"/>
                <a:gd name="connsiteY18" fmla="*/ 1874932 h 6100079"/>
                <a:gd name="connsiteX19" fmla="*/ 2710219 w 5217957"/>
                <a:gd name="connsiteY19" fmla="*/ 666410 h 6100079"/>
                <a:gd name="connsiteX20" fmla="*/ 1732642 w 5217957"/>
                <a:gd name="connsiteY20" fmla="*/ 573480 h 6100079"/>
                <a:gd name="connsiteX21" fmla="*/ 870621 w 5217957"/>
                <a:gd name="connsiteY21" fmla="*/ 870402 h 6100079"/>
                <a:gd name="connsiteX22" fmla="*/ 537555 w 5217957"/>
                <a:gd name="connsiteY22" fmla="*/ 1125324 h 6100079"/>
                <a:gd name="connsiteX23" fmla="*/ 306995 w 5217957"/>
                <a:gd name="connsiteY23" fmla="*/ 1493030 h 6100079"/>
                <a:gd name="connsiteX24" fmla="*/ 23579 w 5217957"/>
                <a:gd name="connsiteY24" fmla="*/ 1977465 h 6100079"/>
                <a:gd name="connsiteX25" fmla="*/ 0 w 5217957"/>
                <a:gd name="connsiteY25" fmla="*/ 2014291 h 6100079"/>
                <a:gd name="connsiteX26" fmla="*/ 0 w 5217957"/>
                <a:gd name="connsiteY26" fmla="*/ 915660 h 6100079"/>
                <a:gd name="connsiteX27" fmla="*/ 58609 w 5217957"/>
                <a:gd name="connsiteY27" fmla="*/ 828051 h 6100079"/>
                <a:gd name="connsiteX28" fmla="*/ 590689 w 5217957"/>
                <a:gd name="connsiteY28" fmla="*/ 385385 h 6100079"/>
                <a:gd name="connsiteX29" fmla="*/ 1951394 w 5217957"/>
                <a:gd name="connsiteY29"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7957" h="6100079">
                  <a:moveTo>
                    <a:pt x="1951394" y="82"/>
                  </a:moveTo>
                  <a:cubicBezTo>
                    <a:pt x="2237632" y="-2119"/>
                    <a:pt x="2536431" y="40011"/>
                    <a:pt x="2855178" y="125419"/>
                  </a:cubicBezTo>
                  <a:cubicBezTo>
                    <a:pt x="3697704" y="351173"/>
                    <a:pt x="4370491" y="894159"/>
                    <a:pt x="4779341" y="1591542"/>
                  </a:cubicBezTo>
                  <a:cubicBezTo>
                    <a:pt x="5195535" y="2301324"/>
                    <a:pt x="5338357" y="3170855"/>
                    <a:pt x="5108574" y="4028416"/>
                  </a:cubicBezTo>
                  <a:cubicBezTo>
                    <a:pt x="4880820" y="4878406"/>
                    <a:pt x="4165604" y="5079965"/>
                    <a:pt x="3459359" y="5487716"/>
                  </a:cubicBezTo>
                  <a:cubicBezTo>
                    <a:pt x="2753115" y="5895466"/>
                    <a:pt x="2053265" y="6257288"/>
                    <a:pt x="1203275" y="6029534"/>
                  </a:cubicBezTo>
                  <a:cubicBezTo>
                    <a:pt x="739885" y="5905369"/>
                    <a:pt x="366400" y="5685345"/>
                    <a:pt x="59921" y="5396467"/>
                  </a:cubicBezTo>
                  <a:lnTo>
                    <a:pt x="0" y="5333381"/>
                  </a:lnTo>
                  <a:lnTo>
                    <a:pt x="0" y="4427327"/>
                  </a:lnTo>
                  <a:lnTo>
                    <a:pt x="112056" y="4602502"/>
                  </a:lnTo>
                  <a:cubicBezTo>
                    <a:pt x="215300" y="4749260"/>
                    <a:pt x="325419" y="4877443"/>
                    <a:pt x="443875" y="4989110"/>
                  </a:cubicBezTo>
                  <a:cubicBezTo>
                    <a:pt x="700709" y="5231113"/>
                    <a:pt x="996455" y="5394516"/>
                    <a:pt x="1348175" y="5488759"/>
                  </a:cubicBezTo>
                  <a:cubicBezTo>
                    <a:pt x="1633379" y="5565179"/>
                    <a:pt x="1910917" y="5556430"/>
                    <a:pt x="2221463" y="5461704"/>
                  </a:cubicBezTo>
                  <a:cubicBezTo>
                    <a:pt x="2541923" y="5363721"/>
                    <a:pt x="2870374" y="5181404"/>
                    <a:pt x="3179339" y="5003023"/>
                  </a:cubicBezTo>
                  <a:cubicBezTo>
                    <a:pt x="3323713" y="4919760"/>
                    <a:pt x="3463978" y="4846641"/>
                    <a:pt x="3599638" y="4775996"/>
                  </a:cubicBezTo>
                  <a:cubicBezTo>
                    <a:pt x="3862436" y="4639263"/>
                    <a:pt x="4089314" y="4521074"/>
                    <a:pt x="4259765" y="4374667"/>
                  </a:cubicBezTo>
                  <a:cubicBezTo>
                    <a:pt x="4418282" y="4238625"/>
                    <a:pt x="4513201" y="4087280"/>
                    <a:pt x="4567742" y="3883732"/>
                  </a:cubicBezTo>
                  <a:cubicBezTo>
                    <a:pt x="4660420" y="3537853"/>
                    <a:pt x="4682033" y="3184640"/>
                    <a:pt x="4631929" y="2833886"/>
                  </a:cubicBezTo>
                  <a:cubicBezTo>
                    <a:pt x="4583584" y="2494734"/>
                    <a:pt x="4470646" y="2172121"/>
                    <a:pt x="4296412" y="1874932"/>
                  </a:cubicBezTo>
                  <a:cubicBezTo>
                    <a:pt x="3944879" y="1275559"/>
                    <a:pt x="3381537" y="846289"/>
                    <a:pt x="2710219" y="666410"/>
                  </a:cubicBezTo>
                  <a:cubicBezTo>
                    <a:pt x="2349955" y="569877"/>
                    <a:pt x="2030161" y="539483"/>
                    <a:pt x="1732642" y="573480"/>
                  </a:cubicBezTo>
                  <a:cubicBezTo>
                    <a:pt x="1440866" y="606814"/>
                    <a:pt x="1158880" y="703976"/>
                    <a:pt x="870621" y="870402"/>
                  </a:cubicBezTo>
                  <a:cubicBezTo>
                    <a:pt x="670160" y="986048"/>
                    <a:pt x="589753" y="1064195"/>
                    <a:pt x="537555" y="1125324"/>
                  </a:cubicBezTo>
                  <a:cubicBezTo>
                    <a:pt x="463218" y="1212400"/>
                    <a:pt x="397708" y="1330125"/>
                    <a:pt x="306995" y="1493030"/>
                  </a:cubicBezTo>
                  <a:cubicBezTo>
                    <a:pt x="234596" y="1623167"/>
                    <a:pt x="145436" y="1783409"/>
                    <a:pt x="23579" y="1977465"/>
                  </a:cubicBezTo>
                  <a:lnTo>
                    <a:pt x="0" y="2014291"/>
                  </a:lnTo>
                  <a:lnTo>
                    <a:pt x="0" y="915660"/>
                  </a:lnTo>
                  <a:lnTo>
                    <a:pt x="58609" y="828051"/>
                  </a:lnTo>
                  <a:cubicBezTo>
                    <a:pt x="177453" y="670481"/>
                    <a:pt x="325847" y="538291"/>
                    <a:pt x="590689" y="385385"/>
                  </a:cubicBezTo>
                  <a:cubicBezTo>
                    <a:pt x="1032159" y="130559"/>
                    <a:pt x="1474330" y="3750"/>
                    <a:pt x="1951394"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p:cNvSpPr>
            <a:spLocks noGrp="1"/>
          </p:cNvSpPr>
          <p:nvPr>
            <p:ph type="title"/>
          </p:nvPr>
        </p:nvSpPr>
        <p:spPr>
          <a:xfrm>
            <a:off x="640080" y="1243013"/>
            <a:ext cx="3855720" cy="4371974"/>
          </a:xfrm>
        </p:spPr>
        <p:txBody>
          <a:bodyPr>
            <a:normAutofit/>
          </a:bodyPr>
          <a:lstStyle/>
          <a:p>
            <a:r>
              <a:rPr lang="en-US" sz="3600">
                <a:solidFill>
                  <a:schemeClr val="tx2"/>
                </a:solidFill>
              </a:rPr>
              <a:t>The Leading Burdens of Communicable Diseases</a:t>
            </a:r>
          </a:p>
        </p:txBody>
      </p:sp>
      <p:sp>
        <p:nvSpPr>
          <p:cNvPr id="3" name="Content Placeholder 2"/>
          <p:cNvSpPr>
            <a:spLocks noGrp="1"/>
          </p:cNvSpPr>
          <p:nvPr>
            <p:ph idx="1"/>
          </p:nvPr>
        </p:nvSpPr>
        <p:spPr>
          <a:xfrm>
            <a:off x="6172200" y="804672"/>
            <a:ext cx="5221224" cy="5230368"/>
          </a:xfrm>
        </p:spPr>
        <p:txBody>
          <a:bodyPr anchor="ctr">
            <a:normAutofit/>
          </a:bodyPr>
          <a:lstStyle/>
          <a:p>
            <a:pPr>
              <a:buNone/>
            </a:pPr>
            <a:r>
              <a:rPr lang="en-US" sz="1800" b="1">
                <a:solidFill>
                  <a:schemeClr val="tx2"/>
                </a:solidFill>
              </a:rPr>
              <a:t>Addressing Antimicrobial Resistance</a:t>
            </a:r>
          </a:p>
          <a:p>
            <a:r>
              <a:rPr lang="en-US" sz="1800">
                <a:solidFill>
                  <a:schemeClr val="tx2"/>
                </a:solidFill>
              </a:rPr>
              <a:t>Improved surveillance and laboratory capacity</a:t>
            </a:r>
          </a:p>
          <a:p>
            <a:r>
              <a:rPr lang="en-US" sz="1800">
                <a:solidFill>
                  <a:schemeClr val="tx2"/>
                </a:solidFill>
              </a:rPr>
              <a:t>Uninterrupted access to essential medicines of assured quality</a:t>
            </a:r>
          </a:p>
          <a:p>
            <a:r>
              <a:rPr lang="en-US" sz="1800">
                <a:solidFill>
                  <a:schemeClr val="tx2"/>
                </a:solidFill>
              </a:rPr>
              <a:t>The regulation of medicines, including in animal husbandry </a:t>
            </a:r>
          </a:p>
          <a:p>
            <a:r>
              <a:rPr lang="en-US" sz="1800">
                <a:solidFill>
                  <a:schemeClr val="tx2"/>
                </a:solidFill>
              </a:rPr>
              <a:t>Improved infection control</a:t>
            </a:r>
          </a:p>
          <a:p>
            <a:r>
              <a:rPr lang="en-US" sz="1800">
                <a:solidFill>
                  <a:schemeClr val="tx2"/>
                </a:solidFill>
              </a:rPr>
              <a:t>Innovation </a:t>
            </a:r>
          </a:p>
        </p:txBody>
      </p:sp>
    </p:spTree>
    <p:extLst>
      <p:ext uri="{BB962C8B-B14F-4D97-AF65-F5344CB8AC3E}">
        <p14:creationId xmlns:p14="http://schemas.microsoft.com/office/powerpoint/2010/main" val="34494298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6D6306C-ED4F-4AAE-B4A5-EEA6AFAD726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643467" y="1698171"/>
            <a:ext cx="3962061" cy="4516360"/>
          </a:xfrm>
        </p:spPr>
        <p:txBody>
          <a:bodyPr anchor="t">
            <a:normAutofit/>
          </a:bodyPr>
          <a:lstStyle/>
          <a:p>
            <a:r>
              <a:rPr lang="en-US" sz="3600"/>
              <a:t>The Leading Burdens of Communicable Diseases</a:t>
            </a:r>
          </a:p>
        </p:txBody>
      </p:sp>
      <p:sp>
        <p:nvSpPr>
          <p:cNvPr id="10" name="Rectangle 9">
            <a:extLst>
              <a:ext uri="{FF2B5EF4-FFF2-40B4-BE49-F238E27FC236}">
                <a16:creationId xmlns:a16="http://schemas.microsoft.com/office/drawing/2014/main" id="{0EC5361D-F897-4856-B945-0455A365EB2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15435"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4508C0C5-2268-42B5-B3C8-4D0899E05F8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Shape 13">
            <a:extLst>
              <a:ext uri="{FF2B5EF4-FFF2-40B4-BE49-F238E27FC236}">
                <a16:creationId xmlns:a16="http://schemas.microsoft.com/office/drawing/2014/main" id="{141ACBDB-38F8-4B34-8183-BD95B4E55A6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739327"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Rectangle 15">
            <a:extLst>
              <a:ext uri="{FF2B5EF4-FFF2-40B4-BE49-F238E27FC236}">
                <a16:creationId xmlns:a16="http://schemas.microsoft.com/office/drawing/2014/main" id="{DE00DB52-3455-4E2F-867B-A6D0516E175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653800"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p:cNvSpPr>
            <a:spLocks noGrp="1"/>
          </p:cNvSpPr>
          <p:nvPr>
            <p:ph idx="1"/>
          </p:nvPr>
        </p:nvSpPr>
        <p:spPr>
          <a:xfrm>
            <a:off x="5070020" y="1698170"/>
            <a:ext cx="6478513" cy="4516361"/>
          </a:xfrm>
        </p:spPr>
        <p:txBody>
          <a:bodyPr>
            <a:normAutofit/>
          </a:bodyPr>
          <a:lstStyle/>
          <a:p>
            <a:pPr>
              <a:buNone/>
            </a:pPr>
            <a:r>
              <a:rPr lang="en-US" sz="2000" b="1"/>
              <a:t>The Consequences of Emerging and Reemerging Infectious Diseases</a:t>
            </a:r>
            <a:endParaRPr lang="en-US" sz="2000"/>
          </a:p>
          <a:p>
            <a:r>
              <a:rPr lang="en-US" sz="2000"/>
              <a:t>Substantial direct and indirect costs, that are not proportional to deaths from these events</a:t>
            </a:r>
          </a:p>
          <a:p>
            <a:r>
              <a:rPr lang="en-US" sz="2000"/>
              <a:t>Drug resistance costs are also very high</a:t>
            </a:r>
          </a:p>
          <a:p>
            <a:r>
              <a:rPr lang="en-US" sz="2000"/>
              <a:t>Treating a case of drug-resistant TB has been estimated to be about 175 times the cost of treating a case with first-line drugs</a:t>
            </a:r>
          </a:p>
        </p:txBody>
      </p:sp>
      <p:sp>
        <p:nvSpPr>
          <p:cNvPr id="18" name="Isosceles Triangle 17">
            <a:extLst>
              <a:ext uri="{FF2B5EF4-FFF2-40B4-BE49-F238E27FC236}">
                <a16:creationId xmlns:a16="http://schemas.microsoft.com/office/drawing/2014/main" id="{9E914C83-E0D8-4953-92D5-169D28CB43A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5423"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Isosceles Triangle 19">
            <a:extLst>
              <a:ext uri="{FF2B5EF4-FFF2-40B4-BE49-F238E27FC236}">
                <a16:creationId xmlns:a16="http://schemas.microsoft.com/office/drawing/2014/main" id="{3512E083-F550-46AF-8490-767ECFD00CB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67297"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2615360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6D6306C-ED4F-4AAE-B4A5-EEA6AFAD726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643467" y="1698171"/>
            <a:ext cx="3962061" cy="4516360"/>
          </a:xfrm>
        </p:spPr>
        <p:txBody>
          <a:bodyPr anchor="t">
            <a:normAutofit/>
          </a:bodyPr>
          <a:lstStyle/>
          <a:p>
            <a:r>
              <a:rPr lang="en-US" sz="3600"/>
              <a:t>The Leading Burdens of Communicable Diseases</a:t>
            </a:r>
          </a:p>
        </p:txBody>
      </p:sp>
      <p:sp>
        <p:nvSpPr>
          <p:cNvPr id="10" name="Rectangle 9">
            <a:extLst>
              <a:ext uri="{FF2B5EF4-FFF2-40B4-BE49-F238E27FC236}">
                <a16:creationId xmlns:a16="http://schemas.microsoft.com/office/drawing/2014/main" id="{0EC5361D-F897-4856-B945-0455A365EB2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15435"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4508C0C5-2268-42B5-B3C8-4D0899E05F8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Shape 13">
            <a:extLst>
              <a:ext uri="{FF2B5EF4-FFF2-40B4-BE49-F238E27FC236}">
                <a16:creationId xmlns:a16="http://schemas.microsoft.com/office/drawing/2014/main" id="{141ACBDB-38F8-4B34-8183-BD95B4E55A6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739327"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Rectangle 15">
            <a:extLst>
              <a:ext uri="{FF2B5EF4-FFF2-40B4-BE49-F238E27FC236}">
                <a16:creationId xmlns:a16="http://schemas.microsoft.com/office/drawing/2014/main" id="{DE00DB52-3455-4E2F-867B-A6D0516E175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653800"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p:cNvSpPr>
            <a:spLocks noGrp="1"/>
          </p:cNvSpPr>
          <p:nvPr>
            <p:ph idx="1"/>
          </p:nvPr>
        </p:nvSpPr>
        <p:spPr>
          <a:xfrm>
            <a:off x="5070020" y="1698170"/>
            <a:ext cx="6478513" cy="4516361"/>
          </a:xfrm>
        </p:spPr>
        <p:txBody>
          <a:bodyPr>
            <a:normAutofit/>
          </a:bodyPr>
          <a:lstStyle/>
          <a:p>
            <a:pPr>
              <a:buNone/>
            </a:pPr>
            <a:r>
              <a:rPr lang="en-US" sz="2000" b="1"/>
              <a:t>Addressing Emerging and Reemerging Infectious Diseases</a:t>
            </a:r>
          </a:p>
          <a:p>
            <a:r>
              <a:rPr lang="en-US" sz="2000"/>
              <a:t>Sensitive surveillance systems and public health laboratories </a:t>
            </a:r>
          </a:p>
          <a:p>
            <a:r>
              <a:rPr lang="en-US" sz="2000"/>
              <a:t>Global collaboration and willingness to share information with other countries</a:t>
            </a:r>
          </a:p>
          <a:p>
            <a:r>
              <a:rPr lang="en-US" sz="2000"/>
              <a:t>Rapid detection of new outbreaks</a:t>
            </a:r>
          </a:p>
          <a:p>
            <a:r>
              <a:rPr lang="en-US" sz="2000"/>
              <a:t>Mechanisms for effective containment</a:t>
            </a:r>
          </a:p>
          <a:p>
            <a:pPr>
              <a:buNone/>
            </a:pPr>
            <a:endParaRPr lang="en-US" sz="2000"/>
          </a:p>
        </p:txBody>
      </p:sp>
      <p:sp>
        <p:nvSpPr>
          <p:cNvPr id="18" name="Isosceles Triangle 17">
            <a:extLst>
              <a:ext uri="{FF2B5EF4-FFF2-40B4-BE49-F238E27FC236}">
                <a16:creationId xmlns:a16="http://schemas.microsoft.com/office/drawing/2014/main" id="{9E914C83-E0D8-4953-92D5-169D28CB43A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5423"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Isosceles Triangle 19">
            <a:extLst>
              <a:ext uri="{FF2B5EF4-FFF2-40B4-BE49-F238E27FC236}">
                <a16:creationId xmlns:a16="http://schemas.microsoft.com/office/drawing/2014/main" id="{3512E083-F550-46AF-8490-767ECFD00CB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67297"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6D6306C-ED4F-4AAE-B4A5-EEA6AFAD726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643467" y="1698171"/>
            <a:ext cx="3962061" cy="4516360"/>
          </a:xfrm>
        </p:spPr>
        <p:txBody>
          <a:bodyPr anchor="t">
            <a:normAutofit/>
          </a:bodyPr>
          <a:lstStyle/>
          <a:p>
            <a:r>
              <a:rPr lang="en-US" sz="3600"/>
              <a:t>The Leading Burdens of Communicable Diseases</a:t>
            </a:r>
          </a:p>
        </p:txBody>
      </p:sp>
      <p:sp>
        <p:nvSpPr>
          <p:cNvPr id="10" name="Rectangle 9">
            <a:extLst>
              <a:ext uri="{FF2B5EF4-FFF2-40B4-BE49-F238E27FC236}">
                <a16:creationId xmlns:a16="http://schemas.microsoft.com/office/drawing/2014/main" id="{0EC5361D-F897-4856-B945-0455A365EB2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15435"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4508C0C5-2268-42B5-B3C8-4D0899E05F8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Shape 13">
            <a:extLst>
              <a:ext uri="{FF2B5EF4-FFF2-40B4-BE49-F238E27FC236}">
                <a16:creationId xmlns:a16="http://schemas.microsoft.com/office/drawing/2014/main" id="{141ACBDB-38F8-4B34-8183-BD95B4E55A6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739327"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Rectangle 15">
            <a:extLst>
              <a:ext uri="{FF2B5EF4-FFF2-40B4-BE49-F238E27FC236}">
                <a16:creationId xmlns:a16="http://schemas.microsoft.com/office/drawing/2014/main" id="{DE00DB52-3455-4E2F-867B-A6D0516E175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653800"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p:cNvSpPr>
            <a:spLocks noGrp="1"/>
          </p:cNvSpPr>
          <p:nvPr>
            <p:ph idx="1"/>
          </p:nvPr>
        </p:nvSpPr>
        <p:spPr>
          <a:xfrm>
            <a:off x="5070020" y="1698170"/>
            <a:ext cx="6478513" cy="4516361"/>
          </a:xfrm>
        </p:spPr>
        <p:txBody>
          <a:bodyPr>
            <a:normAutofit/>
          </a:bodyPr>
          <a:lstStyle/>
          <a:p>
            <a:pPr>
              <a:buNone/>
            </a:pPr>
            <a:r>
              <a:rPr lang="en-US" sz="2000" b="1"/>
              <a:t>Addressing Emerging and Reemerging Infectious Diseases</a:t>
            </a:r>
          </a:p>
          <a:p>
            <a:r>
              <a:rPr lang="en-US" sz="2000"/>
              <a:t>GOARN-a network of existing disease surveillance networks established in 2000</a:t>
            </a:r>
          </a:p>
          <a:p>
            <a:r>
              <a:rPr lang="en-US" sz="2000"/>
              <a:t>Global network participants include United Nations agencies, the International Federation of the Red Cross and Red Crescent Societies, and Doctors Without Borders</a:t>
            </a:r>
          </a:p>
        </p:txBody>
      </p:sp>
      <p:sp>
        <p:nvSpPr>
          <p:cNvPr id="18" name="Isosceles Triangle 17">
            <a:extLst>
              <a:ext uri="{FF2B5EF4-FFF2-40B4-BE49-F238E27FC236}">
                <a16:creationId xmlns:a16="http://schemas.microsoft.com/office/drawing/2014/main" id="{9E914C83-E0D8-4953-92D5-169D28CB43A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5423"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Isosceles Triangle 19">
            <a:extLst>
              <a:ext uri="{FF2B5EF4-FFF2-40B4-BE49-F238E27FC236}">
                <a16:creationId xmlns:a16="http://schemas.microsoft.com/office/drawing/2014/main" id="{3512E083-F550-46AF-8490-767ECFD00CB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67297"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535082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775CD93-9DF2-48CB-9F57-1BCA9A46C7F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448055"/>
            <a:ext cx="3414370" cy="3801257"/>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p:cNvSpPr>
            <a:spLocks noGrp="1"/>
          </p:cNvSpPr>
          <p:nvPr>
            <p:ph type="title"/>
          </p:nvPr>
        </p:nvSpPr>
        <p:spPr>
          <a:xfrm>
            <a:off x="777240" y="731519"/>
            <a:ext cx="2845191" cy="3237579"/>
          </a:xfrm>
        </p:spPr>
        <p:txBody>
          <a:bodyPr>
            <a:normAutofit/>
          </a:bodyPr>
          <a:lstStyle/>
          <a:p>
            <a:r>
              <a:rPr lang="en-US" sz="3200">
                <a:solidFill>
                  <a:srgbClr val="FFFFFF"/>
                </a:solidFill>
              </a:rPr>
              <a:t>The Leading Burdens of Communicable Diseases</a:t>
            </a:r>
          </a:p>
        </p:txBody>
      </p:sp>
      <p:sp>
        <p:nvSpPr>
          <p:cNvPr id="10" name="Rectangle 9">
            <a:extLst>
              <a:ext uri="{FF2B5EF4-FFF2-40B4-BE49-F238E27FC236}">
                <a16:creationId xmlns:a16="http://schemas.microsoft.com/office/drawing/2014/main" id="{6166C6D1-23AC-49C4-BA07-238E4E9F8CE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19227"/>
            <a:ext cx="3414369" cy="1979852"/>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2" name="Rectangle 11">
            <a:extLst>
              <a:ext uri="{FF2B5EF4-FFF2-40B4-BE49-F238E27FC236}">
                <a16:creationId xmlns:a16="http://schemas.microsoft.com/office/drawing/2014/main" id="{1C091803-41C2-48E0-9228-5148460C747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4603" y="448055"/>
            <a:ext cx="7688475" cy="5952745"/>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4379709" y="686862"/>
            <a:ext cx="7037591" cy="5475129"/>
          </a:xfrm>
        </p:spPr>
        <p:txBody>
          <a:bodyPr anchor="ctr">
            <a:normAutofit/>
          </a:bodyPr>
          <a:lstStyle/>
          <a:p>
            <a:pPr>
              <a:buNone/>
            </a:pPr>
            <a:r>
              <a:rPr lang="en-US" sz="2600" b="1"/>
              <a:t>Future Challenges</a:t>
            </a:r>
          </a:p>
          <a:p>
            <a:pPr>
              <a:buNone/>
            </a:pPr>
            <a:r>
              <a:rPr lang="en-US" sz="2600" b="1"/>
              <a:t>AMR, Emerging and Reemerging Infections</a:t>
            </a:r>
          </a:p>
          <a:p>
            <a:r>
              <a:rPr lang="en-US" sz="2600"/>
              <a:t>Rapidly evolving pathogens, population growth, climate change will increase number of emerging diseases</a:t>
            </a:r>
          </a:p>
          <a:p>
            <a:r>
              <a:rPr lang="en-US" sz="2600"/>
              <a:t>Possibility of a major pandemic </a:t>
            </a:r>
          </a:p>
          <a:p>
            <a:r>
              <a:rPr lang="en-US" sz="2600"/>
              <a:t>Accelerating drug resistance </a:t>
            </a:r>
          </a:p>
          <a:p>
            <a:r>
              <a:rPr lang="en-US" sz="2600"/>
              <a:t>Limited number of anti-infective drugs being developed </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77A147A-9ED8-46B4-8660-1B3C2AA880B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AEC4266-2222-45F3-A7A7-1E370AABF037}"/>
              </a:ext>
            </a:extLst>
          </p:cNvPr>
          <p:cNvSpPr>
            <a:spLocks noGrp="1"/>
          </p:cNvSpPr>
          <p:nvPr>
            <p:ph type="title"/>
          </p:nvPr>
        </p:nvSpPr>
        <p:spPr>
          <a:xfrm>
            <a:off x="841248" y="548640"/>
            <a:ext cx="3600860" cy="5431536"/>
          </a:xfrm>
        </p:spPr>
        <p:txBody>
          <a:bodyPr>
            <a:normAutofit/>
          </a:bodyPr>
          <a:lstStyle/>
          <a:p>
            <a:r>
              <a:rPr lang="en-US" sz="5400"/>
              <a:t>CDs Posters</a:t>
            </a:r>
            <a:endParaRPr lang="en-GB" sz="5400"/>
          </a:p>
        </p:txBody>
      </p:sp>
      <p:sp>
        <p:nvSpPr>
          <p:cNvPr id="10"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xmln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066FC5E-808A-4608-A2B5-39998721CEA3}"/>
              </a:ext>
            </a:extLst>
          </p:cNvPr>
          <p:cNvSpPr>
            <a:spLocks noGrp="1"/>
          </p:cNvSpPr>
          <p:nvPr>
            <p:ph idx="1"/>
          </p:nvPr>
        </p:nvSpPr>
        <p:spPr>
          <a:xfrm>
            <a:off x="5126418" y="552091"/>
            <a:ext cx="6224335" cy="5431536"/>
          </a:xfrm>
        </p:spPr>
        <p:txBody>
          <a:bodyPr anchor="ctr">
            <a:normAutofit/>
          </a:bodyPr>
          <a:lstStyle/>
          <a:p>
            <a:r>
              <a:rPr lang="en-US" sz="2200" dirty="0"/>
              <a:t>In your group, use the information provided to create a full-size poster</a:t>
            </a:r>
          </a:p>
          <a:p>
            <a:r>
              <a:rPr lang="en-US" sz="2200" dirty="0"/>
              <a:t>Next to the poster, hang a page with 5 questions that the poster answers. Choose the main issues that you wish people understand from the poster</a:t>
            </a:r>
          </a:p>
          <a:p>
            <a:r>
              <a:rPr lang="en-US" sz="2200" dirty="0"/>
              <a:t>Others will walk around the room, answer the questions, and then we will share in the class</a:t>
            </a:r>
            <a:endParaRPr lang="en-GB" sz="2200" dirty="0"/>
          </a:p>
        </p:txBody>
      </p:sp>
    </p:spTree>
    <p:extLst>
      <p:ext uri="{BB962C8B-B14F-4D97-AF65-F5344CB8AC3E}">
        <p14:creationId xmlns:p14="http://schemas.microsoft.com/office/powerpoint/2010/main" val="1233959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C799903-48D5-4A31-A1A2-541072D9771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Freeform: Shape 9">
            <a:extLst>
              <a:ext uri="{FF2B5EF4-FFF2-40B4-BE49-F238E27FC236}">
                <a16:creationId xmlns:a16="http://schemas.microsoft.com/office/drawing/2014/main" id="{8EFFF109-FC58-4FD3-BE05-9775A1310F5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8889" cy="6858000"/>
          </a:xfrm>
          <a:custGeom>
            <a:avLst/>
            <a:gdLst>
              <a:gd name="connsiteX0" fmla="*/ 0 w 4818889"/>
              <a:gd name="connsiteY0" fmla="*/ 0 h 6858000"/>
              <a:gd name="connsiteX1" fmla="*/ 3605911 w 4818889"/>
              <a:gd name="connsiteY1" fmla="*/ 0 h 6858000"/>
              <a:gd name="connsiteX2" fmla="*/ 3668894 w 4818889"/>
              <a:gd name="connsiteY2" fmla="*/ 69271 h 6858000"/>
              <a:gd name="connsiteX3" fmla="*/ 4818889 w 4818889"/>
              <a:gd name="connsiteY3" fmla="*/ 3429000 h 6858000"/>
              <a:gd name="connsiteX4" fmla="*/ 3668894 w 4818889"/>
              <a:gd name="connsiteY4" fmla="*/ 6788730 h 6858000"/>
              <a:gd name="connsiteX5" fmla="*/ 3605911 w 4818889"/>
              <a:gd name="connsiteY5" fmla="*/ 6858000 h 6858000"/>
              <a:gd name="connsiteX6" fmla="*/ 0 w 481888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8889" h="6858000">
                <a:moveTo>
                  <a:pt x="0" y="0"/>
                </a:moveTo>
                <a:lnTo>
                  <a:pt x="3605911" y="0"/>
                </a:lnTo>
                <a:lnTo>
                  <a:pt x="3668894" y="69271"/>
                </a:lnTo>
                <a:cubicBezTo>
                  <a:pt x="4379420" y="929100"/>
                  <a:pt x="4818889" y="2116944"/>
                  <a:pt x="4818889" y="3429000"/>
                </a:cubicBezTo>
                <a:cubicBezTo>
                  <a:pt x="4818889" y="4741056"/>
                  <a:pt x="4379420" y="5928900"/>
                  <a:pt x="3668894" y="6788730"/>
                </a:cubicBezTo>
                <a:lnTo>
                  <a:pt x="3605911" y="6858000"/>
                </a:lnTo>
                <a:lnTo>
                  <a:pt x="0" y="6858000"/>
                </a:lnTo>
                <a:close/>
              </a:path>
            </a:pathLst>
          </a:custGeom>
          <a:ln w="9525">
            <a:solidFill>
              <a:srgbClr val="E6E6E6"/>
            </a:solidFill>
          </a:ln>
          <a:effectLst>
            <a:outerShdw blurRad="508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Freeform: Shape 11">
            <a:extLst>
              <a:ext uri="{FF2B5EF4-FFF2-40B4-BE49-F238E27FC236}">
                <a16:creationId xmlns:a16="http://schemas.microsoft.com/office/drawing/2014/main" id="{E1B96AD6-92A9-4273-A62B-96A1C3E0BA9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1477" cy="6858000"/>
          </a:xfrm>
          <a:custGeom>
            <a:avLst/>
            <a:gdLst>
              <a:gd name="connsiteX0" fmla="*/ 0 w 4811477"/>
              <a:gd name="connsiteY0" fmla="*/ 0 h 6858000"/>
              <a:gd name="connsiteX1" fmla="*/ 3598499 w 4811477"/>
              <a:gd name="connsiteY1" fmla="*/ 0 h 6858000"/>
              <a:gd name="connsiteX2" fmla="*/ 3661482 w 4811477"/>
              <a:gd name="connsiteY2" fmla="*/ 69271 h 6858000"/>
              <a:gd name="connsiteX3" fmla="*/ 4811477 w 4811477"/>
              <a:gd name="connsiteY3" fmla="*/ 3429000 h 6858000"/>
              <a:gd name="connsiteX4" fmla="*/ 3661482 w 4811477"/>
              <a:gd name="connsiteY4" fmla="*/ 6788730 h 6858000"/>
              <a:gd name="connsiteX5" fmla="*/ 3598499 w 4811477"/>
              <a:gd name="connsiteY5" fmla="*/ 6858000 h 6858000"/>
              <a:gd name="connsiteX6" fmla="*/ 0 w 481147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1477" h="6858000">
                <a:moveTo>
                  <a:pt x="0" y="0"/>
                </a:moveTo>
                <a:lnTo>
                  <a:pt x="3598499" y="0"/>
                </a:lnTo>
                <a:lnTo>
                  <a:pt x="3661482" y="69271"/>
                </a:lnTo>
                <a:cubicBezTo>
                  <a:pt x="4372008" y="929100"/>
                  <a:pt x="4811477" y="2116944"/>
                  <a:pt x="4811477" y="3429000"/>
                </a:cubicBezTo>
                <a:cubicBezTo>
                  <a:pt x="4811477" y="4741056"/>
                  <a:pt x="4372008" y="5928900"/>
                  <a:pt x="3661482" y="6788730"/>
                </a:cubicBezTo>
                <a:lnTo>
                  <a:pt x="3598499"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621792" y="1161288"/>
            <a:ext cx="3602736" cy="4526280"/>
          </a:xfrm>
        </p:spPr>
        <p:txBody>
          <a:bodyPr>
            <a:normAutofit/>
          </a:bodyPr>
          <a:lstStyle/>
          <a:p>
            <a:r>
              <a:rPr lang="en-US" sz="4000"/>
              <a:t>HIV/AIDS</a:t>
            </a:r>
          </a:p>
        </p:txBody>
      </p:sp>
      <p:sp>
        <p:nvSpPr>
          <p:cNvPr id="14" name="Rectangle 13">
            <a:extLst>
              <a:ext uri="{FF2B5EF4-FFF2-40B4-BE49-F238E27FC236}">
                <a16:creationId xmlns:a16="http://schemas.microsoft.com/office/drawing/2014/main" id="{463EEC44-1BA3-44ED-81FC-A644B04B2A4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102049"/>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p:cNvSpPr>
            <a:spLocks noGrp="1"/>
          </p:cNvSpPr>
          <p:nvPr>
            <p:ph idx="1"/>
          </p:nvPr>
        </p:nvSpPr>
        <p:spPr>
          <a:xfrm>
            <a:off x="5434149" y="932688"/>
            <a:ext cx="5916603" cy="4992624"/>
          </a:xfrm>
        </p:spPr>
        <p:txBody>
          <a:bodyPr anchor="ctr">
            <a:normAutofit/>
          </a:bodyPr>
          <a:lstStyle/>
          <a:p>
            <a:pPr>
              <a:buNone/>
            </a:pPr>
            <a:r>
              <a:rPr lang="en-US" sz="2000" b="1" dirty="0"/>
              <a:t>The Burden of HIV/AIDS (2017)</a:t>
            </a:r>
          </a:p>
          <a:p>
            <a:r>
              <a:rPr lang="en-US" sz="2000" dirty="0"/>
              <a:t>Number of people living with HIV/AIDS: 36.9 million (look for the newest data)</a:t>
            </a:r>
          </a:p>
          <a:p>
            <a:r>
              <a:rPr lang="en-US" sz="2000" dirty="0"/>
              <a:t>Prevalence among adults aged 15–49: 0.8% </a:t>
            </a:r>
          </a:p>
          <a:p>
            <a:r>
              <a:rPr lang="en-US" sz="2000" dirty="0"/>
              <a:t>Number of new HIV infections: 1.8 million</a:t>
            </a:r>
          </a:p>
          <a:p>
            <a:r>
              <a:rPr lang="en-US" sz="2000" dirty="0"/>
              <a:t>Number of HIV-related deaths: 940,000</a:t>
            </a:r>
          </a:p>
          <a:p>
            <a:r>
              <a:rPr lang="en-US" sz="2000" dirty="0"/>
              <a:t>Proportion of all adults living with HIV receiving ART: 59%</a:t>
            </a:r>
          </a:p>
          <a:p>
            <a:endParaRPr lang="en-US" sz="2000" dirty="0"/>
          </a:p>
          <a:p>
            <a:r>
              <a:rPr lang="en-US" sz="2000" dirty="0"/>
              <a:t>https://ourworldindata.org/hiv-aids</a:t>
            </a:r>
          </a:p>
          <a:p>
            <a:pPr marL="0" indent="0">
              <a:buNone/>
            </a:pPr>
            <a:endParaRPr lang="en-US" sz="200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C799903-48D5-4A31-A1A2-541072D9771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Freeform: Shape 9">
            <a:extLst>
              <a:ext uri="{FF2B5EF4-FFF2-40B4-BE49-F238E27FC236}">
                <a16:creationId xmlns:a16="http://schemas.microsoft.com/office/drawing/2014/main" id="{8EFFF109-FC58-4FD3-BE05-9775A1310F5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8889" cy="6858000"/>
          </a:xfrm>
          <a:custGeom>
            <a:avLst/>
            <a:gdLst>
              <a:gd name="connsiteX0" fmla="*/ 0 w 4818889"/>
              <a:gd name="connsiteY0" fmla="*/ 0 h 6858000"/>
              <a:gd name="connsiteX1" fmla="*/ 3605911 w 4818889"/>
              <a:gd name="connsiteY1" fmla="*/ 0 h 6858000"/>
              <a:gd name="connsiteX2" fmla="*/ 3668894 w 4818889"/>
              <a:gd name="connsiteY2" fmla="*/ 69271 h 6858000"/>
              <a:gd name="connsiteX3" fmla="*/ 4818889 w 4818889"/>
              <a:gd name="connsiteY3" fmla="*/ 3429000 h 6858000"/>
              <a:gd name="connsiteX4" fmla="*/ 3668894 w 4818889"/>
              <a:gd name="connsiteY4" fmla="*/ 6788730 h 6858000"/>
              <a:gd name="connsiteX5" fmla="*/ 3605911 w 4818889"/>
              <a:gd name="connsiteY5" fmla="*/ 6858000 h 6858000"/>
              <a:gd name="connsiteX6" fmla="*/ 0 w 481888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8889" h="6858000">
                <a:moveTo>
                  <a:pt x="0" y="0"/>
                </a:moveTo>
                <a:lnTo>
                  <a:pt x="3605911" y="0"/>
                </a:lnTo>
                <a:lnTo>
                  <a:pt x="3668894" y="69271"/>
                </a:lnTo>
                <a:cubicBezTo>
                  <a:pt x="4379420" y="929100"/>
                  <a:pt x="4818889" y="2116944"/>
                  <a:pt x="4818889" y="3429000"/>
                </a:cubicBezTo>
                <a:cubicBezTo>
                  <a:pt x="4818889" y="4741056"/>
                  <a:pt x="4379420" y="5928900"/>
                  <a:pt x="3668894" y="6788730"/>
                </a:cubicBezTo>
                <a:lnTo>
                  <a:pt x="3605911" y="6858000"/>
                </a:lnTo>
                <a:lnTo>
                  <a:pt x="0" y="6858000"/>
                </a:lnTo>
                <a:close/>
              </a:path>
            </a:pathLst>
          </a:custGeom>
          <a:ln w="9525">
            <a:solidFill>
              <a:srgbClr val="E6E6E6"/>
            </a:solidFill>
          </a:ln>
          <a:effectLst>
            <a:outerShdw blurRad="508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Freeform: Shape 11">
            <a:extLst>
              <a:ext uri="{FF2B5EF4-FFF2-40B4-BE49-F238E27FC236}">
                <a16:creationId xmlns:a16="http://schemas.microsoft.com/office/drawing/2014/main" id="{E1B96AD6-92A9-4273-A62B-96A1C3E0BA9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1477" cy="6858000"/>
          </a:xfrm>
          <a:custGeom>
            <a:avLst/>
            <a:gdLst>
              <a:gd name="connsiteX0" fmla="*/ 0 w 4811477"/>
              <a:gd name="connsiteY0" fmla="*/ 0 h 6858000"/>
              <a:gd name="connsiteX1" fmla="*/ 3598499 w 4811477"/>
              <a:gd name="connsiteY1" fmla="*/ 0 h 6858000"/>
              <a:gd name="connsiteX2" fmla="*/ 3661482 w 4811477"/>
              <a:gd name="connsiteY2" fmla="*/ 69271 h 6858000"/>
              <a:gd name="connsiteX3" fmla="*/ 4811477 w 4811477"/>
              <a:gd name="connsiteY3" fmla="*/ 3429000 h 6858000"/>
              <a:gd name="connsiteX4" fmla="*/ 3661482 w 4811477"/>
              <a:gd name="connsiteY4" fmla="*/ 6788730 h 6858000"/>
              <a:gd name="connsiteX5" fmla="*/ 3598499 w 4811477"/>
              <a:gd name="connsiteY5" fmla="*/ 6858000 h 6858000"/>
              <a:gd name="connsiteX6" fmla="*/ 0 w 481147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1477" h="6858000">
                <a:moveTo>
                  <a:pt x="0" y="0"/>
                </a:moveTo>
                <a:lnTo>
                  <a:pt x="3598499" y="0"/>
                </a:lnTo>
                <a:lnTo>
                  <a:pt x="3661482" y="69271"/>
                </a:lnTo>
                <a:cubicBezTo>
                  <a:pt x="4372008" y="929100"/>
                  <a:pt x="4811477" y="2116944"/>
                  <a:pt x="4811477" y="3429000"/>
                </a:cubicBezTo>
                <a:cubicBezTo>
                  <a:pt x="4811477" y="4741056"/>
                  <a:pt x="4372008" y="5928900"/>
                  <a:pt x="3661482" y="6788730"/>
                </a:cubicBezTo>
                <a:lnTo>
                  <a:pt x="3598499"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621792" y="1161288"/>
            <a:ext cx="3602736" cy="4526280"/>
          </a:xfrm>
        </p:spPr>
        <p:txBody>
          <a:bodyPr>
            <a:normAutofit/>
          </a:bodyPr>
          <a:lstStyle/>
          <a:p>
            <a:r>
              <a:rPr lang="en-US" sz="4000"/>
              <a:t>HIV/AIDS</a:t>
            </a:r>
          </a:p>
        </p:txBody>
      </p:sp>
      <p:sp>
        <p:nvSpPr>
          <p:cNvPr id="14" name="Rectangle 13">
            <a:extLst>
              <a:ext uri="{FF2B5EF4-FFF2-40B4-BE49-F238E27FC236}">
                <a16:creationId xmlns:a16="http://schemas.microsoft.com/office/drawing/2014/main" id="{463EEC44-1BA3-44ED-81FC-A644B04B2A4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102049"/>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p:cNvSpPr>
            <a:spLocks noGrp="1"/>
          </p:cNvSpPr>
          <p:nvPr>
            <p:ph idx="1"/>
          </p:nvPr>
        </p:nvSpPr>
        <p:spPr>
          <a:xfrm>
            <a:off x="5434149" y="932688"/>
            <a:ext cx="5916603" cy="4992624"/>
          </a:xfrm>
        </p:spPr>
        <p:txBody>
          <a:bodyPr anchor="ctr">
            <a:normAutofit/>
          </a:bodyPr>
          <a:lstStyle/>
          <a:p>
            <a:pPr>
              <a:buNone/>
            </a:pPr>
            <a:r>
              <a:rPr lang="en-US" sz="2000" b="1"/>
              <a:t>The Burden of HIV/AIDS</a:t>
            </a:r>
          </a:p>
          <a:p>
            <a:r>
              <a:rPr lang="en-US" sz="2000"/>
              <a:t>When HIV first appeared in a population, it initially concentrated in sex workers, men who have sex with men, or injection drug users</a:t>
            </a:r>
          </a:p>
          <a:p>
            <a:r>
              <a:rPr lang="en-US" sz="2000"/>
              <a:t>Highest prevalence rate of HIV/AIDS is sub-Saharan Africa: 4.7% of the adults aged 15–49</a:t>
            </a:r>
          </a:p>
          <a:p>
            <a:r>
              <a:rPr lang="en-US" sz="2000"/>
              <a:t>In sub-Saharan Africa, women are twice as likely as men to be living with HIV</a:t>
            </a:r>
          </a:p>
        </p:txBody>
      </p:sp>
    </p:spTree>
    <p:extLst>
      <p:ext uri="{BB962C8B-B14F-4D97-AF65-F5344CB8AC3E}">
        <p14:creationId xmlns:p14="http://schemas.microsoft.com/office/powerpoint/2010/main" val="33362872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C799903-48D5-4A31-A1A2-541072D9771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Freeform: Shape 9">
            <a:extLst>
              <a:ext uri="{FF2B5EF4-FFF2-40B4-BE49-F238E27FC236}">
                <a16:creationId xmlns:a16="http://schemas.microsoft.com/office/drawing/2014/main" id="{8EFFF109-FC58-4FD3-BE05-9775A1310F5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8889" cy="6858000"/>
          </a:xfrm>
          <a:custGeom>
            <a:avLst/>
            <a:gdLst>
              <a:gd name="connsiteX0" fmla="*/ 0 w 4818889"/>
              <a:gd name="connsiteY0" fmla="*/ 0 h 6858000"/>
              <a:gd name="connsiteX1" fmla="*/ 3605911 w 4818889"/>
              <a:gd name="connsiteY1" fmla="*/ 0 h 6858000"/>
              <a:gd name="connsiteX2" fmla="*/ 3668894 w 4818889"/>
              <a:gd name="connsiteY2" fmla="*/ 69271 h 6858000"/>
              <a:gd name="connsiteX3" fmla="*/ 4818889 w 4818889"/>
              <a:gd name="connsiteY3" fmla="*/ 3429000 h 6858000"/>
              <a:gd name="connsiteX4" fmla="*/ 3668894 w 4818889"/>
              <a:gd name="connsiteY4" fmla="*/ 6788730 h 6858000"/>
              <a:gd name="connsiteX5" fmla="*/ 3605911 w 4818889"/>
              <a:gd name="connsiteY5" fmla="*/ 6858000 h 6858000"/>
              <a:gd name="connsiteX6" fmla="*/ 0 w 481888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8889" h="6858000">
                <a:moveTo>
                  <a:pt x="0" y="0"/>
                </a:moveTo>
                <a:lnTo>
                  <a:pt x="3605911" y="0"/>
                </a:lnTo>
                <a:lnTo>
                  <a:pt x="3668894" y="69271"/>
                </a:lnTo>
                <a:cubicBezTo>
                  <a:pt x="4379420" y="929100"/>
                  <a:pt x="4818889" y="2116944"/>
                  <a:pt x="4818889" y="3429000"/>
                </a:cubicBezTo>
                <a:cubicBezTo>
                  <a:pt x="4818889" y="4741056"/>
                  <a:pt x="4379420" y="5928900"/>
                  <a:pt x="3668894" y="6788730"/>
                </a:cubicBezTo>
                <a:lnTo>
                  <a:pt x="3605911" y="6858000"/>
                </a:lnTo>
                <a:lnTo>
                  <a:pt x="0" y="6858000"/>
                </a:lnTo>
                <a:close/>
              </a:path>
            </a:pathLst>
          </a:custGeom>
          <a:ln w="9525">
            <a:solidFill>
              <a:srgbClr val="E6E6E6"/>
            </a:solidFill>
          </a:ln>
          <a:effectLst>
            <a:outerShdw blurRad="508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Freeform: Shape 11">
            <a:extLst>
              <a:ext uri="{FF2B5EF4-FFF2-40B4-BE49-F238E27FC236}">
                <a16:creationId xmlns:a16="http://schemas.microsoft.com/office/drawing/2014/main" id="{E1B96AD6-92A9-4273-A62B-96A1C3E0BA9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1477" cy="6858000"/>
          </a:xfrm>
          <a:custGeom>
            <a:avLst/>
            <a:gdLst>
              <a:gd name="connsiteX0" fmla="*/ 0 w 4811477"/>
              <a:gd name="connsiteY0" fmla="*/ 0 h 6858000"/>
              <a:gd name="connsiteX1" fmla="*/ 3598499 w 4811477"/>
              <a:gd name="connsiteY1" fmla="*/ 0 h 6858000"/>
              <a:gd name="connsiteX2" fmla="*/ 3661482 w 4811477"/>
              <a:gd name="connsiteY2" fmla="*/ 69271 h 6858000"/>
              <a:gd name="connsiteX3" fmla="*/ 4811477 w 4811477"/>
              <a:gd name="connsiteY3" fmla="*/ 3429000 h 6858000"/>
              <a:gd name="connsiteX4" fmla="*/ 3661482 w 4811477"/>
              <a:gd name="connsiteY4" fmla="*/ 6788730 h 6858000"/>
              <a:gd name="connsiteX5" fmla="*/ 3598499 w 4811477"/>
              <a:gd name="connsiteY5" fmla="*/ 6858000 h 6858000"/>
              <a:gd name="connsiteX6" fmla="*/ 0 w 481147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1477" h="6858000">
                <a:moveTo>
                  <a:pt x="0" y="0"/>
                </a:moveTo>
                <a:lnTo>
                  <a:pt x="3598499" y="0"/>
                </a:lnTo>
                <a:lnTo>
                  <a:pt x="3661482" y="69271"/>
                </a:lnTo>
                <a:cubicBezTo>
                  <a:pt x="4372008" y="929100"/>
                  <a:pt x="4811477" y="2116944"/>
                  <a:pt x="4811477" y="3429000"/>
                </a:cubicBezTo>
                <a:cubicBezTo>
                  <a:pt x="4811477" y="4741056"/>
                  <a:pt x="4372008" y="5928900"/>
                  <a:pt x="3661482" y="6788730"/>
                </a:cubicBezTo>
                <a:lnTo>
                  <a:pt x="3598499"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621792" y="1161288"/>
            <a:ext cx="3602736" cy="4526280"/>
          </a:xfrm>
        </p:spPr>
        <p:txBody>
          <a:bodyPr>
            <a:normAutofit/>
          </a:bodyPr>
          <a:lstStyle/>
          <a:p>
            <a:r>
              <a:rPr lang="en-US" sz="4000"/>
              <a:t>HIV/AIDS</a:t>
            </a:r>
          </a:p>
        </p:txBody>
      </p:sp>
      <p:sp>
        <p:nvSpPr>
          <p:cNvPr id="14" name="Rectangle 13">
            <a:extLst>
              <a:ext uri="{FF2B5EF4-FFF2-40B4-BE49-F238E27FC236}">
                <a16:creationId xmlns:a16="http://schemas.microsoft.com/office/drawing/2014/main" id="{463EEC44-1BA3-44ED-81FC-A644B04B2A4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102049"/>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p:cNvSpPr>
            <a:spLocks noGrp="1"/>
          </p:cNvSpPr>
          <p:nvPr>
            <p:ph idx="1"/>
          </p:nvPr>
        </p:nvSpPr>
        <p:spPr>
          <a:xfrm>
            <a:off x="5434149" y="932688"/>
            <a:ext cx="5916603" cy="4992624"/>
          </a:xfrm>
        </p:spPr>
        <p:txBody>
          <a:bodyPr anchor="ctr">
            <a:normAutofit/>
          </a:bodyPr>
          <a:lstStyle/>
          <a:p>
            <a:pPr>
              <a:buNone/>
            </a:pPr>
            <a:r>
              <a:rPr lang="en-US" sz="2000" b="1"/>
              <a:t>HIV Treatment</a:t>
            </a:r>
          </a:p>
          <a:p>
            <a:r>
              <a:rPr lang="en-US" sz="2000"/>
              <a:t>The global community has made a commitment to trying to ensure that all people with HIV are placed on treatment when diagnosed</a:t>
            </a:r>
          </a:p>
          <a:p>
            <a:r>
              <a:rPr lang="en-US" sz="2000"/>
              <a:t>UNAIDS estimated that in 2017, 75 % of HIV-positive people knew their status and 79% of them were on anti-retroviral therapy</a:t>
            </a:r>
          </a:p>
        </p:txBody>
      </p:sp>
    </p:spTree>
    <p:extLst>
      <p:ext uri="{BB962C8B-B14F-4D97-AF65-F5344CB8AC3E}">
        <p14:creationId xmlns:p14="http://schemas.microsoft.com/office/powerpoint/2010/main" val="10317047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2C61293E-6EBE-43EF-A52C-9BEBFD7679D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ndara" panose="020E0502030303020204"/>
              <a:ea typeface="+mn-ea"/>
              <a:cs typeface="+mn-cs"/>
            </a:endParaRPr>
          </a:p>
        </p:txBody>
      </p:sp>
      <p:sp>
        <p:nvSpPr>
          <p:cNvPr id="2" name="Title 1"/>
          <p:cNvSpPr>
            <a:spLocks noGrp="1"/>
          </p:cNvSpPr>
          <p:nvPr>
            <p:ph type="title"/>
          </p:nvPr>
        </p:nvSpPr>
        <p:spPr>
          <a:xfrm>
            <a:off x="4552950" y="329184"/>
            <a:ext cx="6995922" cy="1783080"/>
          </a:xfrm>
        </p:spPr>
        <p:txBody>
          <a:bodyPr anchor="b">
            <a:normAutofit/>
          </a:bodyPr>
          <a:lstStyle/>
          <a:p>
            <a:r>
              <a:rPr lang="en-GB" sz="5400" b="1" dirty="0"/>
              <a:t>In this session you will:</a:t>
            </a:r>
          </a:p>
        </p:txBody>
      </p:sp>
      <p:pic>
        <p:nvPicPr>
          <p:cNvPr id="5" name="Picture 4">
            <a:extLst>
              <a:ext uri="{FF2B5EF4-FFF2-40B4-BE49-F238E27FC236}">
                <a16:creationId xmlns:a16="http://schemas.microsoft.com/office/drawing/2014/main" id="{9F812B7E-AF5B-406E-BA78-B1EFB00A155A}"/>
              </a:ext>
            </a:extLst>
          </p:cNvPr>
          <p:cNvPicPr>
            <a:picLocks noChangeAspect="1"/>
          </p:cNvPicPr>
          <p:nvPr/>
        </p:nvPicPr>
        <p:blipFill rotWithShape="1">
          <a:blip r:embed="rId3"/>
          <a:srcRect l="54529" r="139" b="-1"/>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9"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xmln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ndara" panose="020E0502030303020204"/>
              <a:ea typeface="+mn-ea"/>
              <a:cs typeface="+mn-cs"/>
            </a:endParaRPr>
          </a:p>
        </p:txBody>
      </p:sp>
      <p:sp>
        <p:nvSpPr>
          <p:cNvPr id="3" name="Content Placeholder 2"/>
          <p:cNvSpPr>
            <a:spLocks noGrp="1"/>
          </p:cNvSpPr>
          <p:nvPr>
            <p:ph idx="1"/>
          </p:nvPr>
        </p:nvSpPr>
        <p:spPr>
          <a:xfrm>
            <a:off x="5297762" y="2706624"/>
            <a:ext cx="6251110" cy="3483864"/>
          </a:xfrm>
        </p:spPr>
        <p:txBody>
          <a:bodyPr>
            <a:normAutofit/>
          </a:bodyPr>
          <a:lstStyle/>
          <a:p>
            <a:pPr lvl="0"/>
            <a:r>
              <a:rPr lang="en-US" sz="2800" dirty="0"/>
              <a:t>Review the costs and consequences of communicable diseases of importance</a:t>
            </a:r>
          </a:p>
          <a:p>
            <a:pPr lvl="0"/>
            <a:r>
              <a:rPr lang="en-US" sz="2800" dirty="0"/>
              <a:t>Outline some of the most important examples of successful interventions against communicable diseases</a:t>
            </a:r>
          </a:p>
          <a:p>
            <a:pPr lvl="0"/>
            <a:r>
              <a:rPr lang="en-US" sz="2800" dirty="0"/>
              <a:t>Discuss key challenges to the future prevention and control of these diseases</a:t>
            </a:r>
          </a:p>
        </p:txBody>
      </p:sp>
    </p:spTree>
    <p:extLst>
      <p:ext uri="{BB962C8B-B14F-4D97-AF65-F5344CB8AC3E}">
        <p14:creationId xmlns:p14="http://schemas.microsoft.com/office/powerpoint/2010/main" val="10288678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C799903-48D5-4A31-A1A2-541072D9771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Freeform: Shape 9">
            <a:extLst>
              <a:ext uri="{FF2B5EF4-FFF2-40B4-BE49-F238E27FC236}">
                <a16:creationId xmlns:a16="http://schemas.microsoft.com/office/drawing/2014/main" id="{8EFFF109-FC58-4FD3-BE05-9775A1310F5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8889" cy="6858000"/>
          </a:xfrm>
          <a:custGeom>
            <a:avLst/>
            <a:gdLst>
              <a:gd name="connsiteX0" fmla="*/ 0 w 4818889"/>
              <a:gd name="connsiteY0" fmla="*/ 0 h 6858000"/>
              <a:gd name="connsiteX1" fmla="*/ 3605911 w 4818889"/>
              <a:gd name="connsiteY1" fmla="*/ 0 h 6858000"/>
              <a:gd name="connsiteX2" fmla="*/ 3668894 w 4818889"/>
              <a:gd name="connsiteY2" fmla="*/ 69271 h 6858000"/>
              <a:gd name="connsiteX3" fmla="*/ 4818889 w 4818889"/>
              <a:gd name="connsiteY3" fmla="*/ 3429000 h 6858000"/>
              <a:gd name="connsiteX4" fmla="*/ 3668894 w 4818889"/>
              <a:gd name="connsiteY4" fmla="*/ 6788730 h 6858000"/>
              <a:gd name="connsiteX5" fmla="*/ 3605911 w 4818889"/>
              <a:gd name="connsiteY5" fmla="*/ 6858000 h 6858000"/>
              <a:gd name="connsiteX6" fmla="*/ 0 w 481888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8889" h="6858000">
                <a:moveTo>
                  <a:pt x="0" y="0"/>
                </a:moveTo>
                <a:lnTo>
                  <a:pt x="3605911" y="0"/>
                </a:lnTo>
                <a:lnTo>
                  <a:pt x="3668894" y="69271"/>
                </a:lnTo>
                <a:cubicBezTo>
                  <a:pt x="4379420" y="929100"/>
                  <a:pt x="4818889" y="2116944"/>
                  <a:pt x="4818889" y="3429000"/>
                </a:cubicBezTo>
                <a:cubicBezTo>
                  <a:pt x="4818889" y="4741056"/>
                  <a:pt x="4379420" y="5928900"/>
                  <a:pt x="3668894" y="6788730"/>
                </a:cubicBezTo>
                <a:lnTo>
                  <a:pt x="3605911" y="6858000"/>
                </a:lnTo>
                <a:lnTo>
                  <a:pt x="0" y="6858000"/>
                </a:lnTo>
                <a:close/>
              </a:path>
            </a:pathLst>
          </a:custGeom>
          <a:ln w="9525">
            <a:solidFill>
              <a:srgbClr val="E6E6E6"/>
            </a:solidFill>
          </a:ln>
          <a:effectLst>
            <a:outerShdw blurRad="508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Freeform: Shape 11">
            <a:extLst>
              <a:ext uri="{FF2B5EF4-FFF2-40B4-BE49-F238E27FC236}">
                <a16:creationId xmlns:a16="http://schemas.microsoft.com/office/drawing/2014/main" id="{E1B96AD6-92A9-4273-A62B-96A1C3E0BA9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1477" cy="6858000"/>
          </a:xfrm>
          <a:custGeom>
            <a:avLst/>
            <a:gdLst>
              <a:gd name="connsiteX0" fmla="*/ 0 w 4811477"/>
              <a:gd name="connsiteY0" fmla="*/ 0 h 6858000"/>
              <a:gd name="connsiteX1" fmla="*/ 3598499 w 4811477"/>
              <a:gd name="connsiteY1" fmla="*/ 0 h 6858000"/>
              <a:gd name="connsiteX2" fmla="*/ 3661482 w 4811477"/>
              <a:gd name="connsiteY2" fmla="*/ 69271 h 6858000"/>
              <a:gd name="connsiteX3" fmla="*/ 4811477 w 4811477"/>
              <a:gd name="connsiteY3" fmla="*/ 3429000 h 6858000"/>
              <a:gd name="connsiteX4" fmla="*/ 3661482 w 4811477"/>
              <a:gd name="connsiteY4" fmla="*/ 6788730 h 6858000"/>
              <a:gd name="connsiteX5" fmla="*/ 3598499 w 4811477"/>
              <a:gd name="connsiteY5" fmla="*/ 6858000 h 6858000"/>
              <a:gd name="connsiteX6" fmla="*/ 0 w 481147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1477" h="6858000">
                <a:moveTo>
                  <a:pt x="0" y="0"/>
                </a:moveTo>
                <a:lnTo>
                  <a:pt x="3598499" y="0"/>
                </a:lnTo>
                <a:lnTo>
                  <a:pt x="3661482" y="69271"/>
                </a:lnTo>
                <a:cubicBezTo>
                  <a:pt x="4372008" y="929100"/>
                  <a:pt x="4811477" y="2116944"/>
                  <a:pt x="4811477" y="3429000"/>
                </a:cubicBezTo>
                <a:cubicBezTo>
                  <a:pt x="4811477" y="4741056"/>
                  <a:pt x="4372008" y="5928900"/>
                  <a:pt x="3661482" y="6788730"/>
                </a:cubicBezTo>
                <a:lnTo>
                  <a:pt x="3598499"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621792" y="1161288"/>
            <a:ext cx="3602736" cy="4526280"/>
          </a:xfrm>
        </p:spPr>
        <p:txBody>
          <a:bodyPr>
            <a:normAutofit/>
          </a:bodyPr>
          <a:lstStyle/>
          <a:p>
            <a:r>
              <a:rPr lang="en-US" sz="4000"/>
              <a:t>HIV/AIDS</a:t>
            </a:r>
          </a:p>
        </p:txBody>
      </p:sp>
      <p:sp>
        <p:nvSpPr>
          <p:cNvPr id="14" name="Rectangle 13">
            <a:extLst>
              <a:ext uri="{FF2B5EF4-FFF2-40B4-BE49-F238E27FC236}">
                <a16:creationId xmlns:a16="http://schemas.microsoft.com/office/drawing/2014/main" id="{463EEC44-1BA3-44ED-81FC-A644B04B2A4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102049"/>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p:cNvSpPr>
            <a:spLocks noGrp="1"/>
          </p:cNvSpPr>
          <p:nvPr>
            <p:ph idx="1"/>
          </p:nvPr>
        </p:nvSpPr>
        <p:spPr>
          <a:xfrm>
            <a:off x="5434149" y="932688"/>
            <a:ext cx="5916603" cy="4992624"/>
          </a:xfrm>
        </p:spPr>
        <p:txBody>
          <a:bodyPr anchor="ctr">
            <a:normAutofit/>
          </a:bodyPr>
          <a:lstStyle/>
          <a:p>
            <a:pPr>
              <a:buNone/>
            </a:pPr>
            <a:r>
              <a:rPr lang="en-US" sz="2000" b="1"/>
              <a:t>The Costs and Consequences of HIV/AIDS</a:t>
            </a:r>
          </a:p>
          <a:p>
            <a:r>
              <a:rPr lang="en-US" sz="2000"/>
              <a:t>Enormous impacts in high prevalence countries that go beyond morbidity and mortality, including:</a:t>
            </a:r>
          </a:p>
          <a:p>
            <a:pPr lvl="1"/>
            <a:r>
              <a:rPr lang="en-US" sz="2000"/>
              <a:t>Agricultural production</a:t>
            </a:r>
          </a:p>
          <a:p>
            <a:pPr lvl="1"/>
            <a:r>
              <a:rPr lang="en-US" sz="2000"/>
              <a:t>Education systems</a:t>
            </a:r>
          </a:p>
          <a:p>
            <a:pPr lvl="1"/>
            <a:r>
              <a:rPr lang="en-US" sz="2000"/>
              <a:t>National security</a:t>
            </a:r>
          </a:p>
          <a:p>
            <a:pPr lvl="1"/>
            <a:r>
              <a:rPr lang="en-US" sz="2000"/>
              <a:t>Public services</a:t>
            </a:r>
          </a:p>
          <a:p>
            <a:r>
              <a:rPr lang="en-US" sz="2000"/>
              <a:t>Creates exceptional number of orphans</a:t>
            </a:r>
          </a:p>
          <a:p>
            <a:r>
              <a:rPr lang="en-US" sz="2000"/>
              <a:t>Highly stigmatized condition</a:t>
            </a:r>
          </a:p>
          <a:p>
            <a:r>
              <a:rPr lang="en-US" sz="2000"/>
              <a:t>Difficult for high-prevalence, low-income countries to finance </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C799903-48D5-4A31-A1A2-541072D9771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Freeform: Shape 9">
            <a:extLst>
              <a:ext uri="{FF2B5EF4-FFF2-40B4-BE49-F238E27FC236}">
                <a16:creationId xmlns:a16="http://schemas.microsoft.com/office/drawing/2014/main" id="{8EFFF109-FC58-4FD3-BE05-9775A1310F5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8889" cy="6858000"/>
          </a:xfrm>
          <a:custGeom>
            <a:avLst/>
            <a:gdLst>
              <a:gd name="connsiteX0" fmla="*/ 0 w 4818889"/>
              <a:gd name="connsiteY0" fmla="*/ 0 h 6858000"/>
              <a:gd name="connsiteX1" fmla="*/ 3605911 w 4818889"/>
              <a:gd name="connsiteY1" fmla="*/ 0 h 6858000"/>
              <a:gd name="connsiteX2" fmla="*/ 3668894 w 4818889"/>
              <a:gd name="connsiteY2" fmla="*/ 69271 h 6858000"/>
              <a:gd name="connsiteX3" fmla="*/ 4818889 w 4818889"/>
              <a:gd name="connsiteY3" fmla="*/ 3429000 h 6858000"/>
              <a:gd name="connsiteX4" fmla="*/ 3668894 w 4818889"/>
              <a:gd name="connsiteY4" fmla="*/ 6788730 h 6858000"/>
              <a:gd name="connsiteX5" fmla="*/ 3605911 w 4818889"/>
              <a:gd name="connsiteY5" fmla="*/ 6858000 h 6858000"/>
              <a:gd name="connsiteX6" fmla="*/ 0 w 481888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8889" h="6858000">
                <a:moveTo>
                  <a:pt x="0" y="0"/>
                </a:moveTo>
                <a:lnTo>
                  <a:pt x="3605911" y="0"/>
                </a:lnTo>
                <a:lnTo>
                  <a:pt x="3668894" y="69271"/>
                </a:lnTo>
                <a:cubicBezTo>
                  <a:pt x="4379420" y="929100"/>
                  <a:pt x="4818889" y="2116944"/>
                  <a:pt x="4818889" y="3429000"/>
                </a:cubicBezTo>
                <a:cubicBezTo>
                  <a:pt x="4818889" y="4741056"/>
                  <a:pt x="4379420" y="5928900"/>
                  <a:pt x="3668894" y="6788730"/>
                </a:cubicBezTo>
                <a:lnTo>
                  <a:pt x="3605911" y="6858000"/>
                </a:lnTo>
                <a:lnTo>
                  <a:pt x="0" y="6858000"/>
                </a:lnTo>
                <a:close/>
              </a:path>
            </a:pathLst>
          </a:custGeom>
          <a:ln w="9525">
            <a:solidFill>
              <a:srgbClr val="E6E6E6"/>
            </a:solidFill>
          </a:ln>
          <a:effectLst>
            <a:outerShdw blurRad="508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Freeform: Shape 11">
            <a:extLst>
              <a:ext uri="{FF2B5EF4-FFF2-40B4-BE49-F238E27FC236}">
                <a16:creationId xmlns:a16="http://schemas.microsoft.com/office/drawing/2014/main" id="{E1B96AD6-92A9-4273-A62B-96A1C3E0BA9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1477" cy="6858000"/>
          </a:xfrm>
          <a:custGeom>
            <a:avLst/>
            <a:gdLst>
              <a:gd name="connsiteX0" fmla="*/ 0 w 4811477"/>
              <a:gd name="connsiteY0" fmla="*/ 0 h 6858000"/>
              <a:gd name="connsiteX1" fmla="*/ 3598499 w 4811477"/>
              <a:gd name="connsiteY1" fmla="*/ 0 h 6858000"/>
              <a:gd name="connsiteX2" fmla="*/ 3661482 w 4811477"/>
              <a:gd name="connsiteY2" fmla="*/ 69271 h 6858000"/>
              <a:gd name="connsiteX3" fmla="*/ 4811477 w 4811477"/>
              <a:gd name="connsiteY3" fmla="*/ 3429000 h 6858000"/>
              <a:gd name="connsiteX4" fmla="*/ 3661482 w 4811477"/>
              <a:gd name="connsiteY4" fmla="*/ 6788730 h 6858000"/>
              <a:gd name="connsiteX5" fmla="*/ 3598499 w 4811477"/>
              <a:gd name="connsiteY5" fmla="*/ 6858000 h 6858000"/>
              <a:gd name="connsiteX6" fmla="*/ 0 w 481147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1477" h="6858000">
                <a:moveTo>
                  <a:pt x="0" y="0"/>
                </a:moveTo>
                <a:lnTo>
                  <a:pt x="3598499" y="0"/>
                </a:lnTo>
                <a:lnTo>
                  <a:pt x="3661482" y="69271"/>
                </a:lnTo>
                <a:cubicBezTo>
                  <a:pt x="4372008" y="929100"/>
                  <a:pt x="4811477" y="2116944"/>
                  <a:pt x="4811477" y="3429000"/>
                </a:cubicBezTo>
                <a:cubicBezTo>
                  <a:pt x="4811477" y="4741056"/>
                  <a:pt x="4372008" y="5928900"/>
                  <a:pt x="3661482" y="6788730"/>
                </a:cubicBezTo>
                <a:lnTo>
                  <a:pt x="3598499"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621792" y="1161288"/>
            <a:ext cx="3602736" cy="4526280"/>
          </a:xfrm>
        </p:spPr>
        <p:txBody>
          <a:bodyPr>
            <a:normAutofit/>
          </a:bodyPr>
          <a:lstStyle/>
          <a:p>
            <a:r>
              <a:rPr lang="en-US" sz="4000"/>
              <a:t>HIV/AIDS</a:t>
            </a:r>
          </a:p>
        </p:txBody>
      </p:sp>
      <p:sp>
        <p:nvSpPr>
          <p:cNvPr id="14" name="Rectangle 13">
            <a:extLst>
              <a:ext uri="{FF2B5EF4-FFF2-40B4-BE49-F238E27FC236}">
                <a16:creationId xmlns:a16="http://schemas.microsoft.com/office/drawing/2014/main" id="{463EEC44-1BA3-44ED-81FC-A644B04B2A4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102049"/>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p:cNvSpPr>
            <a:spLocks noGrp="1"/>
          </p:cNvSpPr>
          <p:nvPr>
            <p:ph idx="1"/>
          </p:nvPr>
        </p:nvSpPr>
        <p:spPr>
          <a:xfrm>
            <a:off x="5434149" y="932688"/>
            <a:ext cx="5916603" cy="4992624"/>
          </a:xfrm>
        </p:spPr>
        <p:txBody>
          <a:bodyPr anchor="ctr">
            <a:normAutofit/>
          </a:bodyPr>
          <a:lstStyle/>
          <a:p>
            <a:pPr>
              <a:buNone/>
            </a:pPr>
            <a:r>
              <a:rPr lang="en-US" sz="2000" b="1"/>
              <a:t>Addressing the Burden of HIV/AIDS</a:t>
            </a:r>
          </a:p>
          <a:p>
            <a:r>
              <a:rPr lang="en-US" sz="2000"/>
              <a:t>Need for a vaccine</a:t>
            </a:r>
          </a:p>
          <a:p>
            <a:r>
              <a:rPr lang="en-US" sz="2000"/>
              <a:t>Focus on prevention of new infections and 90-90-90</a:t>
            </a:r>
          </a:p>
          <a:p>
            <a:r>
              <a:rPr lang="en-US" sz="2000"/>
              <a:t>Successful efforts have included strong political leadership and open communication</a:t>
            </a:r>
          </a:p>
          <a:p>
            <a:r>
              <a:rPr lang="en-US" sz="2000"/>
              <a:t>Approach to prevention must vary with nature of epidemic</a:t>
            </a:r>
          </a:p>
          <a:p>
            <a:r>
              <a:rPr lang="en-US" sz="2000"/>
              <a:t>Efforts need to combine education and behavioral change, bio-medical approaches, structural approaches, and early treatment </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C799903-48D5-4A31-A1A2-541072D9771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Freeform: Shape 9">
            <a:extLst>
              <a:ext uri="{FF2B5EF4-FFF2-40B4-BE49-F238E27FC236}">
                <a16:creationId xmlns:a16="http://schemas.microsoft.com/office/drawing/2014/main" id="{8EFFF109-FC58-4FD3-BE05-9775A1310F5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8889" cy="6858000"/>
          </a:xfrm>
          <a:custGeom>
            <a:avLst/>
            <a:gdLst>
              <a:gd name="connsiteX0" fmla="*/ 0 w 4818889"/>
              <a:gd name="connsiteY0" fmla="*/ 0 h 6858000"/>
              <a:gd name="connsiteX1" fmla="*/ 3605911 w 4818889"/>
              <a:gd name="connsiteY1" fmla="*/ 0 h 6858000"/>
              <a:gd name="connsiteX2" fmla="*/ 3668894 w 4818889"/>
              <a:gd name="connsiteY2" fmla="*/ 69271 h 6858000"/>
              <a:gd name="connsiteX3" fmla="*/ 4818889 w 4818889"/>
              <a:gd name="connsiteY3" fmla="*/ 3429000 h 6858000"/>
              <a:gd name="connsiteX4" fmla="*/ 3668894 w 4818889"/>
              <a:gd name="connsiteY4" fmla="*/ 6788730 h 6858000"/>
              <a:gd name="connsiteX5" fmla="*/ 3605911 w 4818889"/>
              <a:gd name="connsiteY5" fmla="*/ 6858000 h 6858000"/>
              <a:gd name="connsiteX6" fmla="*/ 0 w 481888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8889" h="6858000">
                <a:moveTo>
                  <a:pt x="0" y="0"/>
                </a:moveTo>
                <a:lnTo>
                  <a:pt x="3605911" y="0"/>
                </a:lnTo>
                <a:lnTo>
                  <a:pt x="3668894" y="69271"/>
                </a:lnTo>
                <a:cubicBezTo>
                  <a:pt x="4379420" y="929100"/>
                  <a:pt x="4818889" y="2116944"/>
                  <a:pt x="4818889" y="3429000"/>
                </a:cubicBezTo>
                <a:cubicBezTo>
                  <a:pt x="4818889" y="4741056"/>
                  <a:pt x="4379420" y="5928900"/>
                  <a:pt x="3668894" y="6788730"/>
                </a:cubicBezTo>
                <a:lnTo>
                  <a:pt x="3605911" y="6858000"/>
                </a:lnTo>
                <a:lnTo>
                  <a:pt x="0" y="6858000"/>
                </a:lnTo>
                <a:close/>
              </a:path>
            </a:pathLst>
          </a:custGeom>
          <a:ln w="9525">
            <a:solidFill>
              <a:srgbClr val="E6E6E6"/>
            </a:solidFill>
          </a:ln>
          <a:effectLst>
            <a:outerShdw blurRad="508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Freeform: Shape 11">
            <a:extLst>
              <a:ext uri="{FF2B5EF4-FFF2-40B4-BE49-F238E27FC236}">
                <a16:creationId xmlns:a16="http://schemas.microsoft.com/office/drawing/2014/main" id="{E1B96AD6-92A9-4273-A62B-96A1C3E0BA9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1477" cy="6858000"/>
          </a:xfrm>
          <a:custGeom>
            <a:avLst/>
            <a:gdLst>
              <a:gd name="connsiteX0" fmla="*/ 0 w 4811477"/>
              <a:gd name="connsiteY0" fmla="*/ 0 h 6858000"/>
              <a:gd name="connsiteX1" fmla="*/ 3598499 w 4811477"/>
              <a:gd name="connsiteY1" fmla="*/ 0 h 6858000"/>
              <a:gd name="connsiteX2" fmla="*/ 3661482 w 4811477"/>
              <a:gd name="connsiteY2" fmla="*/ 69271 h 6858000"/>
              <a:gd name="connsiteX3" fmla="*/ 4811477 w 4811477"/>
              <a:gd name="connsiteY3" fmla="*/ 3429000 h 6858000"/>
              <a:gd name="connsiteX4" fmla="*/ 3661482 w 4811477"/>
              <a:gd name="connsiteY4" fmla="*/ 6788730 h 6858000"/>
              <a:gd name="connsiteX5" fmla="*/ 3598499 w 4811477"/>
              <a:gd name="connsiteY5" fmla="*/ 6858000 h 6858000"/>
              <a:gd name="connsiteX6" fmla="*/ 0 w 481147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1477" h="6858000">
                <a:moveTo>
                  <a:pt x="0" y="0"/>
                </a:moveTo>
                <a:lnTo>
                  <a:pt x="3598499" y="0"/>
                </a:lnTo>
                <a:lnTo>
                  <a:pt x="3661482" y="69271"/>
                </a:lnTo>
                <a:cubicBezTo>
                  <a:pt x="4372008" y="929100"/>
                  <a:pt x="4811477" y="2116944"/>
                  <a:pt x="4811477" y="3429000"/>
                </a:cubicBezTo>
                <a:cubicBezTo>
                  <a:pt x="4811477" y="4741056"/>
                  <a:pt x="4372008" y="5928900"/>
                  <a:pt x="3661482" y="6788730"/>
                </a:cubicBezTo>
                <a:lnTo>
                  <a:pt x="3598499"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621792" y="1161288"/>
            <a:ext cx="3602736" cy="4526280"/>
          </a:xfrm>
        </p:spPr>
        <p:txBody>
          <a:bodyPr>
            <a:normAutofit/>
          </a:bodyPr>
          <a:lstStyle/>
          <a:p>
            <a:r>
              <a:rPr lang="en-US" sz="4000"/>
              <a:t>HIV/AIDS</a:t>
            </a:r>
          </a:p>
        </p:txBody>
      </p:sp>
      <p:sp>
        <p:nvSpPr>
          <p:cNvPr id="14" name="Rectangle 13">
            <a:extLst>
              <a:ext uri="{FF2B5EF4-FFF2-40B4-BE49-F238E27FC236}">
                <a16:creationId xmlns:a16="http://schemas.microsoft.com/office/drawing/2014/main" id="{463EEC44-1BA3-44ED-81FC-A644B04B2A4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102049"/>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p:cNvSpPr>
            <a:spLocks noGrp="1"/>
          </p:cNvSpPr>
          <p:nvPr>
            <p:ph idx="1"/>
          </p:nvPr>
        </p:nvSpPr>
        <p:spPr>
          <a:xfrm>
            <a:off x="5434149" y="932688"/>
            <a:ext cx="5916603" cy="4992624"/>
          </a:xfrm>
        </p:spPr>
        <p:txBody>
          <a:bodyPr anchor="ctr">
            <a:normAutofit/>
          </a:bodyPr>
          <a:lstStyle/>
          <a:p>
            <a:pPr>
              <a:buNone/>
            </a:pPr>
            <a:r>
              <a:rPr lang="en-US" sz="2000" b="1"/>
              <a:t>Addressing the Burden of HIV/AIDS</a:t>
            </a:r>
          </a:p>
          <a:p>
            <a:pPr marL="0" indent="0">
              <a:buNone/>
            </a:pPr>
            <a:r>
              <a:rPr lang="en-US" sz="2000"/>
              <a:t>Successful efforts will involve:</a:t>
            </a:r>
          </a:p>
          <a:p>
            <a:r>
              <a:rPr lang="en-US" sz="2000"/>
              <a:t>Condom promotion</a:t>
            </a:r>
          </a:p>
          <a:p>
            <a:r>
              <a:rPr lang="en-US" sz="2000"/>
              <a:t>Screening and treatment for STIs</a:t>
            </a:r>
          </a:p>
          <a:p>
            <a:r>
              <a:rPr lang="en-US" sz="2000"/>
              <a:t>Prevention of mother-to-child transmission</a:t>
            </a:r>
          </a:p>
          <a:p>
            <a:r>
              <a:rPr lang="en-US" sz="2000"/>
              <a:t>Voluntary male medical circumcision</a:t>
            </a:r>
          </a:p>
          <a:p>
            <a:r>
              <a:rPr lang="en-US" sz="2000"/>
              <a:t>Interventions that target populations that transmit the virus from high-risk to low-risk populations</a:t>
            </a:r>
          </a:p>
          <a:p>
            <a:endParaRPr lang="en-US" sz="2000"/>
          </a:p>
        </p:txBody>
      </p:sp>
    </p:spTree>
    <p:extLst>
      <p:ext uri="{BB962C8B-B14F-4D97-AF65-F5344CB8AC3E}">
        <p14:creationId xmlns:p14="http://schemas.microsoft.com/office/powerpoint/2010/main" val="1509821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HIV/AIDS</a:t>
            </a:r>
          </a:p>
        </p:txBody>
      </p:sp>
      <p:sp>
        <p:nvSpPr>
          <p:cNvPr id="4" name="Content Placeholder 2"/>
          <p:cNvSpPr txBox="1">
            <a:spLocks/>
          </p:cNvSpPr>
          <p:nvPr/>
        </p:nvSpPr>
        <p:spPr bwMode="auto">
          <a:xfrm>
            <a:off x="1851658" y="1543050"/>
            <a:ext cx="4057650" cy="434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defRPr>
            </a:lvl2pPr>
            <a:lvl3pPr marL="1143000" indent="-228600" algn="l" rtl="0" fontAlgn="base">
              <a:spcBef>
                <a:spcPct val="20000"/>
              </a:spcBef>
              <a:spcAft>
                <a:spcPct val="0"/>
              </a:spcAft>
              <a:buChar char="•"/>
              <a:defRPr sz="2400">
                <a:solidFill>
                  <a:schemeClr val="tx1"/>
                </a:solidFill>
                <a:latin typeface="+mn-lt"/>
              </a:defRPr>
            </a:lvl3pPr>
            <a:lvl4pPr marL="1600200" indent="-228600" algn="l" rtl="0" fontAlgn="base">
              <a:spcBef>
                <a:spcPct val="20000"/>
              </a:spcBef>
              <a:spcAft>
                <a:spcPct val="0"/>
              </a:spcAft>
              <a:buChar char="–"/>
              <a:defRPr sz="2000">
                <a:solidFill>
                  <a:schemeClr val="tx1"/>
                </a:solidFill>
                <a:latin typeface="+mn-lt"/>
              </a:defRPr>
            </a:lvl4pPr>
            <a:lvl5pPr marL="2057400" indent="-228600" algn="l" rtl="0" fontAlgn="base">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buNone/>
            </a:pPr>
            <a:r>
              <a:rPr lang="en-US" kern="0" dirty="0"/>
              <a:t>One of the global goals for HIV is that 90% of people with HIV should know their status.</a:t>
            </a:r>
          </a:p>
        </p:txBody>
      </p:sp>
      <p:pic>
        <p:nvPicPr>
          <p:cNvPr id="5" name="Picture 4" descr="A photograph shows a person listening to healthcare personnel, keenly. In the background, few healthcare workers engaged in vaccinating another person who is involved in health checkup."/>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5983510" y="1790766"/>
            <a:ext cx="4335437" cy="2753938"/>
          </a:xfrm>
          <a:prstGeom prst="rect">
            <a:avLst/>
          </a:prstGeom>
        </p:spPr>
      </p:pic>
      <p:sp>
        <p:nvSpPr>
          <p:cNvPr id="7" name="TextBox 6"/>
          <p:cNvSpPr txBox="1"/>
          <p:nvPr/>
        </p:nvSpPr>
        <p:spPr>
          <a:xfrm>
            <a:off x="5909308" y="4561522"/>
            <a:ext cx="2341678" cy="230832"/>
          </a:xfrm>
          <a:prstGeom prst="rect">
            <a:avLst/>
          </a:prstGeom>
          <a:noFill/>
        </p:spPr>
        <p:txBody>
          <a:bodyPr wrap="square" rtlCol="0">
            <a:spAutoFit/>
          </a:bodyPr>
          <a:lstStyle/>
          <a:p>
            <a:r>
              <a:rPr lang="en-IN" sz="900" dirty="0"/>
              <a:t>© Farouk </a:t>
            </a:r>
            <a:r>
              <a:rPr lang="en-IN" sz="900" dirty="0" err="1"/>
              <a:t>Batiche</a:t>
            </a:r>
            <a:r>
              <a:rPr lang="en-IN" sz="900" dirty="0"/>
              <a:t>/AFP/Getty Images.</a:t>
            </a:r>
          </a:p>
        </p:txBody>
      </p:sp>
    </p:spTree>
    <p:extLst>
      <p:ext uri="{BB962C8B-B14F-4D97-AF65-F5344CB8AC3E}">
        <p14:creationId xmlns:p14="http://schemas.microsoft.com/office/powerpoint/2010/main" val="7576652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C799903-48D5-4A31-A1A2-541072D9771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Freeform: Shape 9">
            <a:extLst>
              <a:ext uri="{FF2B5EF4-FFF2-40B4-BE49-F238E27FC236}">
                <a16:creationId xmlns:a16="http://schemas.microsoft.com/office/drawing/2014/main" id="{8EFFF109-FC58-4FD3-BE05-9775A1310F5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8889" cy="6858000"/>
          </a:xfrm>
          <a:custGeom>
            <a:avLst/>
            <a:gdLst>
              <a:gd name="connsiteX0" fmla="*/ 0 w 4818889"/>
              <a:gd name="connsiteY0" fmla="*/ 0 h 6858000"/>
              <a:gd name="connsiteX1" fmla="*/ 3605911 w 4818889"/>
              <a:gd name="connsiteY1" fmla="*/ 0 h 6858000"/>
              <a:gd name="connsiteX2" fmla="*/ 3668894 w 4818889"/>
              <a:gd name="connsiteY2" fmla="*/ 69271 h 6858000"/>
              <a:gd name="connsiteX3" fmla="*/ 4818889 w 4818889"/>
              <a:gd name="connsiteY3" fmla="*/ 3429000 h 6858000"/>
              <a:gd name="connsiteX4" fmla="*/ 3668894 w 4818889"/>
              <a:gd name="connsiteY4" fmla="*/ 6788730 h 6858000"/>
              <a:gd name="connsiteX5" fmla="*/ 3605911 w 4818889"/>
              <a:gd name="connsiteY5" fmla="*/ 6858000 h 6858000"/>
              <a:gd name="connsiteX6" fmla="*/ 0 w 481888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8889" h="6858000">
                <a:moveTo>
                  <a:pt x="0" y="0"/>
                </a:moveTo>
                <a:lnTo>
                  <a:pt x="3605911" y="0"/>
                </a:lnTo>
                <a:lnTo>
                  <a:pt x="3668894" y="69271"/>
                </a:lnTo>
                <a:cubicBezTo>
                  <a:pt x="4379420" y="929100"/>
                  <a:pt x="4818889" y="2116944"/>
                  <a:pt x="4818889" y="3429000"/>
                </a:cubicBezTo>
                <a:cubicBezTo>
                  <a:pt x="4818889" y="4741056"/>
                  <a:pt x="4379420" y="5928900"/>
                  <a:pt x="3668894" y="6788730"/>
                </a:cubicBezTo>
                <a:lnTo>
                  <a:pt x="3605911" y="6858000"/>
                </a:lnTo>
                <a:lnTo>
                  <a:pt x="0" y="6858000"/>
                </a:lnTo>
                <a:close/>
              </a:path>
            </a:pathLst>
          </a:custGeom>
          <a:ln w="9525">
            <a:solidFill>
              <a:srgbClr val="E6E6E6"/>
            </a:solidFill>
          </a:ln>
          <a:effectLst>
            <a:outerShdw blurRad="508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Freeform: Shape 11">
            <a:extLst>
              <a:ext uri="{FF2B5EF4-FFF2-40B4-BE49-F238E27FC236}">
                <a16:creationId xmlns:a16="http://schemas.microsoft.com/office/drawing/2014/main" id="{E1B96AD6-92A9-4273-A62B-96A1C3E0BA9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1477" cy="6858000"/>
          </a:xfrm>
          <a:custGeom>
            <a:avLst/>
            <a:gdLst>
              <a:gd name="connsiteX0" fmla="*/ 0 w 4811477"/>
              <a:gd name="connsiteY0" fmla="*/ 0 h 6858000"/>
              <a:gd name="connsiteX1" fmla="*/ 3598499 w 4811477"/>
              <a:gd name="connsiteY1" fmla="*/ 0 h 6858000"/>
              <a:gd name="connsiteX2" fmla="*/ 3661482 w 4811477"/>
              <a:gd name="connsiteY2" fmla="*/ 69271 h 6858000"/>
              <a:gd name="connsiteX3" fmla="*/ 4811477 w 4811477"/>
              <a:gd name="connsiteY3" fmla="*/ 3429000 h 6858000"/>
              <a:gd name="connsiteX4" fmla="*/ 3661482 w 4811477"/>
              <a:gd name="connsiteY4" fmla="*/ 6788730 h 6858000"/>
              <a:gd name="connsiteX5" fmla="*/ 3598499 w 4811477"/>
              <a:gd name="connsiteY5" fmla="*/ 6858000 h 6858000"/>
              <a:gd name="connsiteX6" fmla="*/ 0 w 481147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1477" h="6858000">
                <a:moveTo>
                  <a:pt x="0" y="0"/>
                </a:moveTo>
                <a:lnTo>
                  <a:pt x="3598499" y="0"/>
                </a:lnTo>
                <a:lnTo>
                  <a:pt x="3661482" y="69271"/>
                </a:lnTo>
                <a:cubicBezTo>
                  <a:pt x="4372008" y="929100"/>
                  <a:pt x="4811477" y="2116944"/>
                  <a:pt x="4811477" y="3429000"/>
                </a:cubicBezTo>
                <a:cubicBezTo>
                  <a:pt x="4811477" y="4741056"/>
                  <a:pt x="4372008" y="5928900"/>
                  <a:pt x="3661482" y="6788730"/>
                </a:cubicBezTo>
                <a:lnTo>
                  <a:pt x="3598499"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621792" y="1161288"/>
            <a:ext cx="3602736" cy="4526280"/>
          </a:xfrm>
        </p:spPr>
        <p:txBody>
          <a:bodyPr>
            <a:normAutofit/>
          </a:bodyPr>
          <a:lstStyle/>
          <a:p>
            <a:r>
              <a:rPr lang="en-US" sz="4000"/>
              <a:t>HIV/AIDS</a:t>
            </a:r>
          </a:p>
        </p:txBody>
      </p:sp>
      <p:sp>
        <p:nvSpPr>
          <p:cNvPr id="14" name="Rectangle 13">
            <a:extLst>
              <a:ext uri="{FF2B5EF4-FFF2-40B4-BE49-F238E27FC236}">
                <a16:creationId xmlns:a16="http://schemas.microsoft.com/office/drawing/2014/main" id="{463EEC44-1BA3-44ED-81FC-A644B04B2A4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102049"/>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p:cNvSpPr>
            <a:spLocks noGrp="1"/>
          </p:cNvSpPr>
          <p:nvPr>
            <p:ph idx="1"/>
          </p:nvPr>
        </p:nvSpPr>
        <p:spPr>
          <a:xfrm>
            <a:off x="5434149" y="932688"/>
            <a:ext cx="5916603" cy="4992624"/>
          </a:xfrm>
        </p:spPr>
        <p:txBody>
          <a:bodyPr anchor="ctr">
            <a:normAutofit/>
          </a:bodyPr>
          <a:lstStyle/>
          <a:p>
            <a:pPr marL="0" indent="0">
              <a:buNone/>
            </a:pPr>
            <a:r>
              <a:rPr lang="en-US" sz="2000" b="1"/>
              <a:t>Addressing the Burden of HIV/AIDS</a:t>
            </a:r>
            <a:endParaRPr lang="en-US" sz="2000"/>
          </a:p>
          <a:p>
            <a:pPr marL="0" indent="0">
              <a:buNone/>
            </a:pPr>
            <a:r>
              <a:rPr lang="en-US" sz="2000"/>
              <a:t>90-90-90 goals by 2020:</a:t>
            </a:r>
          </a:p>
          <a:p>
            <a:r>
              <a:rPr lang="en-US" sz="2000"/>
              <a:t>90% of the people with HIV will know their HIV status </a:t>
            </a:r>
          </a:p>
          <a:p>
            <a:r>
              <a:rPr lang="en-US" sz="2000"/>
              <a:t>90% of those with HIV will be receiving antiretroviral therapy </a:t>
            </a:r>
          </a:p>
          <a:p>
            <a:r>
              <a:rPr lang="en-US" sz="2000"/>
              <a:t>90% of those being treated will have suppressed viral loads </a:t>
            </a:r>
          </a:p>
        </p:txBody>
      </p:sp>
    </p:spTree>
    <p:extLst>
      <p:ext uri="{BB962C8B-B14F-4D97-AF65-F5344CB8AC3E}">
        <p14:creationId xmlns:p14="http://schemas.microsoft.com/office/powerpoint/2010/main" val="32721924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C799903-48D5-4A31-A1A2-541072D9771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Freeform: Shape 9">
            <a:extLst>
              <a:ext uri="{FF2B5EF4-FFF2-40B4-BE49-F238E27FC236}">
                <a16:creationId xmlns:a16="http://schemas.microsoft.com/office/drawing/2014/main" id="{8EFFF109-FC58-4FD3-BE05-9775A1310F5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8889" cy="6858000"/>
          </a:xfrm>
          <a:custGeom>
            <a:avLst/>
            <a:gdLst>
              <a:gd name="connsiteX0" fmla="*/ 0 w 4818889"/>
              <a:gd name="connsiteY0" fmla="*/ 0 h 6858000"/>
              <a:gd name="connsiteX1" fmla="*/ 3605911 w 4818889"/>
              <a:gd name="connsiteY1" fmla="*/ 0 h 6858000"/>
              <a:gd name="connsiteX2" fmla="*/ 3668894 w 4818889"/>
              <a:gd name="connsiteY2" fmla="*/ 69271 h 6858000"/>
              <a:gd name="connsiteX3" fmla="*/ 4818889 w 4818889"/>
              <a:gd name="connsiteY3" fmla="*/ 3429000 h 6858000"/>
              <a:gd name="connsiteX4" fmla="*/ 3668894 w 4818889"/>
              <a:gd name="connsiteY4" fmla="*/ 6788730 h 6858000"/>
              <a:gd name="connsiteX5" fmla="*/ 3605911 w 4818889"/>
              <a:gd name="connsiteY5" fmla="*/ 6858000 h 6858000"/>
              <a:gd name="connsiteX6" fmla="*/ 0 w 481888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8889" h="6858000">
                <a:moveTo>
                  <a:pt x="0" y="0"/>
                </a:moveTo>
                <a:lnTo>
                  <a:pt x="3605911" y="0"/>
                </a:lnTo>
                <a:lnTo>
                  <a:pt x="3668894" y="69271"/>
                </a:lnTo>
                <a:cubicBezTo>
                  <a:pt x="4379420" y="929100"/>
                  <a:pt x="4818889" y="2116944"/>
                  <a:pt x="4818889" y="3429000"/>
                </a:cubicBezTo>
                <a:cubicBezTo>
                  <a:pt x="4818889" y="4741056"/>
                  <a:pt x="4379420" y="5928900"/>
                  <a:pt x="3668894" y="6788730"/>
                </a:cubicBezTo>
                <a:lnTo>
                  <a:pt x="3605911" y="6858000"/>
                </a:lnTo>
                <a:lnTo>
                  <a:pt x="0" y="6858000"/>
                </a:lnTo>
                <a:close/>
              </a:path>
            </a:pathLst>
          </a:custGeom>
          <a:ln w="9525">
            <a:solidFill>
              <a:srgbClr val="E6E6E6"/>
            </a:solidFill>
          </a:ln>
          <a:effectLst>
            <a:outerShdw blurRad="508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Freeform: Shape 11">
            <a:extLst>
              <a:ext uri="{FF2B5EF4-FFF2-40B4-BE49-F238E27FC236}">
                <a16:creationId xmlns:a16="http://schemas.microsoft.com/office/drawing/2014/main" id="{E1B96AD6-92A9-4273-A62B-96A1C3E0BA9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1477" cy="6858000"/>
          </a:xfrm>
          <a:custGeom>
            <a:avLst/>
            <a:gdLst>
              <a:gd name="connsiteX0" fmla="*/ 0 w 4811477"/>
              <a:gd name="connsiteY0" fmla="*/ 0 h 6858000"/>
              <a:gd name="connsiteX1" fmla="*/ 3598499 w 4811477"/>
              <a:gd name="connsiteY1" fmla="*/ 0 h 6858000"/>
              <a:gd name="connsiteX2" fmla="*/ 3661482 w 4811477"/>
              <a:gd name="connsiteY2" fmla="*/ 69271 h 6858000"/>
              <a:gd name="connsiteX3" fmla="*/ 4811477 w 4811477"/>
              <a:gd name="connsiteY3" fmla="*/ 3429000 h 6858000"/>
              <a:gd name="connsiteX4" fmla="*/ 3661482 w 4811477"/>
              <a:gd name="connsiteY4" fmla="*/ 6788730 h 6858000"/>
              <a:gd name="connsiteX5" fmla="*/ 3598499 w 4811477"/>
              <a:gd name="connsiteY5" fmla="*/ 6858000 h 6858000"/>
              <a:gd name="connsiteX6" fmla="*/ 0 w 481147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1477" h="6858000">
                <a:moveTo>
                  <a:pt x="0" y="0"/>
                </a:moveTo>
                <a:lnTo>
                  <a:pt x="3598499" y="0"/>
                </a:lnTo>
                <a:lnTo>
                  <a:pt x="3661482" y="69271"/>
                </a:lnTo>
                <a:cubicBezTo>
                  <a:pt x="4372008" y="929100"/>
                  <a:pt x="4811477" y="2116944"/>
                  <a:pt x="4811477" y="3429000"/>
                </a:cubicBezTo>
                <a:cubicBezTo>
                  <a:pt x="4811477" y="4741056"/>
                  <a:pt x="4372008" y="5928900"/>
                  <a:pt x="3661482" y="6788730"/>
                </a:cubicBezTo>
                <a:lnTo>
                  <a:pt x="3598499"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621792" y="1161288"/>
            <a:ext cx="3602736" cy="4526280"/>
          </a:xfrm>
        </p:spPr>
        <p:txBody>
          <a:bodyPr>
            <a:normAutofit/>
          </a:bodyPr>
          <a:lstStyle/>
          <a:p>
            <a:r>
              <a:rPr lang="en-US" sz="4000"/>
              <a:t>HIV/AIDS</a:t>
            </a:r>
          </a:p>
        </p:txBody>
      </p:sp>
      <p:sp>
        <p:nvSpPr>
          <p:cNvPr id="14" name="Rectangle 13">
            <a:extLst>
              <a:ext uri="{FF2B5EF4-FFF2-40B4-BE49-F238E27FC236}">
                <a16:creationId xmlns:a16="http://schemas.microsoft.com/office/drawing/2014/main" id="{463EEC44-1BA3-44ED-81FC-A644B04B2A4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102049"/>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p:cNvSpPr>
            <a:spLocks noGrp="1"/>
          </p:cNvSpPr>
          <p:nvPr>
            <p:ph idx="1"/>
          </p:nvPr>
        </p:nvSpPr>
        <p:spPr>
          <a:xfrm>
            <a:off x="5434149" y="932688"/>
            <a:ext cx="5916603" cy="4992624"/>
          </a:xfrm>
        </p:spPr>
        <p:txBody>
          <a:bodyPr anchor="ctr">
            <a:normAutofit/>
          </a:bodyPr>
          <a:lstStyle/>
          <a:p>
            <a:pPr>
              <a:buNone/>
            </a:pPr>
            <a:r>
              <a:rPr lang="en-US" sz="2000" b="1"/>
              <a:t>Critical Challenges in HIV/AIDS</a:t>
            </a:r>
          </a:p>
          <a:p>
            <a:r>
              <a:rPr lang="en-US" sz="2000"/>
              <a:t>Developing a vaccine </a:t>
            </a:r>
          </a:p>
          <a:p>
            <a:r>
              <a:rPr lang="en-US" sz="2000"/>
              <a:t>Cost-effective approaches to prevention in different settings</a:t>
            </a:r>
          </a:p>
          <a:p>
            <a:r>
              <a:rPr lang="en-US" sz="2000"/>
              <a:t>Universal treatment for all those who are eligible</a:t>
            </a:r>
          </a:p>
          <a:p>
            <a:r>
              <a:rPr lang="en-US" sz="2000"/>
              <a:t>Financing treatment</a:t>
            </a:r>
          </a:p>
          <a:p>
            <a:r>
              <a:rPr lang="en-US" sz="2000"/>
              <a:t>Management of TB and HIV co-infection </a:t>
            </a:r>
          </a:p>
          <a:p>
            <a:pPr>
              <a:buNone/>
            </a:pPr>
            <a:endParaRPr lang="en-US" sz="200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0B575A1-BE2E-4D84-B01B-2D0B3E756D7F}"/>
              </a:ext>
            </a:extLst>
          </p:cNvPr>
          <p:cNvPicPr>
            <a:picLocks noChangeAspect="1"/>
          </p:cNvPicPr>
          <p:nvPr/>
        </p:nvPicPr>
        <p:blipFill>
          <a:blip r:embed="rId2"/>
          <a:stretch>
            <a:fillRect/>
          </a:stretch>
        </p:blipFill>
        <p:spPr>
          <a:xfrm>
            <a:off x="938288" y="0"/>
            <a:ext cx="10315424" cy="6858000"/>
          </a:xfrm>
          <a:prstGeom prst="rect">
            <a:avLst/>
          </a:prstGeom>
        </p:spPr>
      </p:pic>
      <p:pic>
        <p:nvPicPr>
          <p:cNvPr id="5" name="Picture 4">
            <a:extLst>
              <a:ext uri="{FF2B5EF4-FFF2-40B4-BE49-F238E27FC236}">
                <a16:creationId xmlns:a16="http://schemas.microsoft.com/office/drawing/2014/main" id="{461FDC33-1F89-4537-B287-D9CDAB3A4DD6}"/>
              </a:ext>
            </a:extLst>
          </p:cNvPr>
          <p:cNvPicPr>
            <a:picLocks noChangeAspect="1"/>
          </p:cNvPicPr>
          <p:nvPr/>
        </p:nvPicPr>
        <p:blipFill>
          <a:blip r:embed="rId3"/>
          <a:stretch>
            <a:fillRect/>
          </a:stretch>
        </p:blipFill>
        <p:spPr>
          <a:xfrm>
            <a:off x="4667250" y="2628900"/>
            <a:ext cx="2857500" cy="1600200"/>
          </a:xfrm>
          <a:prstGeom prst="rect">
            <a:avLst/>
          </a:prstGeom>
        </p:spPr>
      </p:pic>
    </p:spTree>
    <p:extLst>
      <p:ext uri="{BB962C8B-B14F-4D97-AF65-F5344CB8AC3E}">
        <p14:creationId xmlns:p14="http://schemas.microsoft.com/office/powerpoint/2010/main" val="7270117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65DBBEF-238B-476B-96AB-8AAC3224ECE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409A530-3ABA-4460-A6B3-6C1E32F187AB}"/>
              </a:ext>
            </a:extLst>
          </p:cNvPr>
          <p:cNvSpPr>
            <a:spLocks noGrp="1"/>
          </p:cNvSpPr>
          <p:nvPr>
            <p:ph type="title"/>
          </p:nvPr>
        </p:nvSpPr>
        <p:spPr>
          <a:xfrm>
            <a:off x="638882" y="639193"/>
            <a:ext cx="3571810" cy="3573516"/>
          </a:xfrm>
        </p:spPr>
        <p:txBody>
          <a:bodyPr vert="horz" lIns="91440" tIns="45720" rIns="91440" bIns="45720" rtlCol="0" anchor="b">
            <a:normAutofit/>
          </a:bodyPr>
          <a:lstStyle/>
          <a:p>
            <a:pPr algn="l" defTabSz="914400">
              <a:lnSpc>
                <a:spcPct val="90000"/>
              </a:lnSpc>
            </a:pPr>
            <a:r>
              <a:rPr lang="en-US" sz="1700" kern="1200">
                <a:solidFill>
                  <a:schemeClr val="tx1"/>
                </a:solidFill>
                <a:latin typeface="+mj-lt"/>
                <a:ea typeface="+mj-ea"/>
                <a:cs typeface="+mj-cs"/>
              </a:rPr>
              <a:t>https://www.glaad.org/endhivstigma</a:t>
            </a:r>
          </a:p>
        </p:txBody>
      </p:sp>
      <p:sp>
        <p:nvSpPr>
          <p:cNvPr id="11"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xmln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E0AA894C-FFD0-4630-80AA-E12664D9EAF2}"/>
              </a:ext>
            </a:extLst>
          </p:cNvPr>
          <p:cNvPicPr>
            <a:picLocks noGrp="1" noChangeAspect="1"/>
          </p:cNvPicPr>
          <p:nvPr>
            <p:ph idx="1"/>
          </p:nvPr>
        </p:nvPicPr>
        <p:blipFill>
          <a:blip r:embed="rId2"/>
          <a:stretch>
            <a:fillRect/>
          </a:stretch>
        </p:blipFill>
        <p:spPr>
          <a:xfrm>
            <a:off x="4654296" y="1521448"/>
            <a:ext cx="7214616" cy="3787672"/>
          </a:xfrm>
          <a:prstGeom prst="rect">
            <a:avLst/>
          </a:prstGeom>
        </p:spPr>
      </p:pic>
    </p:spTree>
    <p:extLst>
      <p:ext uri="{BB962C8B-B14F-4D97-AF65-F5344CB8AC3E}">
        <p14:creationId xmlns:p14="http://schemas.microsoft.com/office/powerpoint/2010/main" val="32641627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65DBBEF-238B-476B-96AB-8AAC3224ECE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E825A8E-0041-492A-B713-60D462048B7C}"/>
              </a:ext>
            </a:extLst>
          </p:cNvPr>
          <p:cNvSpPr>
            <a:spLocks noGrp="1"/>
          </p:cNvSpPr>
          <p:nvPr>
            <p:ph type="title"/>
          </p:nvPr>
        </p:nvSpPr>
        <p:spPr>
          <a:xfrm>
            <a:off x="638882" y="639193"/>
            <a:ext cx="3571810" cy="3573516"/>
          </a:xfrm>
        </p:spPr>
        <p:txBody>
          <a:bodyPr vert="horz" lIns="91440" tIns="45720" rIns="91440" bIns="45720" rtlCol="0" anchor="b">
            <a:normAutofit/>
          </a:bodyPr>
          <a:lstStyle/>
          <a:p>
            <a:pPr algn="l" defTabSz="914400">
              <a:lnSpc>
                <a:spcPct val="90000"/>
              </a:lnSpc>
            </a:pPr>
            <a:r>
              <a:rPr lang="en-US" sz="2100" kern="1200">
                <a:solidFill>
                  <a:schemeClr val="tx1"/>
                </a:solidFill>
                <a:latin typeface="+mj-lt"/>
                <a:ea typeface="+mj-ea"/>
                <a:cs typeface="+mj-cs"/>
              </a:rPr>
              <a:t>https://www.avert.org/global-hiv-and-aids-statistics</a:t>
            </a:r>
          </a:p>
        </p:txBody>
      </p:sp>
      <p:sp>
        <p:nvSpPr>
          <p:cNvPr id="11"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xmln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DCCE8836-D12A-4D40-8E9A-30187EABC23F}"/>
              </a:ext>
            </a:extLst>
          </p:cNvPr>
          <p:cNvPicPr>
            <a:picLocks noGrp="1" noChangeAspect="1"/>
          </p:cNvPicPr>
          <p:nvPr>
            <p:ph idx="1"/>
          </p:nvPr>
        </p:nvPicPr>
        <p:blipFill>
          <a:blip r:embed="rId2"/>
          <a:stretch>
            <a:fillRect/>
          </a:stretch>
        </p:blipFill>
        <p:spPr>
          <a:xfrm>
            <a:off x="4654296" y="944278"/>
            <a:ext cx="7214616" cy="4942011"/>
          </a:xfrm>
          <a:prstGeom prst="rect">
            <a:avLst/>
          </a:prstGeom>
        </p:spPr>
      </p:pic>
    </p:spTree>
    <p:extLst>
      <p:ext uri="{BB962C8B-B14F-4D97-AF65-F5344CB8AC3E}">
        <p14:creationId xmlns:p14="http://schemas.microsoft.com/office/powerpoint/2010/main" val="33311230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3060C83-F051-4F0E-ABAD-AA0DFC48B21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Shape 10">
            <a:extLst>
              <a:ext uri="{FF2B5EF4-FFF2-40B4-BE49-F238E27FC236}">
                <a16:creationId xmlns:a16="http://schemas.microsoft.com/office/drawing/2014/main" id="{83C98ABE-055B-441F-B07E-44F97F083C3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29FDB030-9B49-4CED-8CCD-4D99382388A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783CA14-24A1-485C-8B30-D6A5D87987A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9A97C86A-04D6-40F7-AE84-31AB43E6A84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Isosceles Triangle 18">
            <a:extLst>
              <a:ext uri="{FF2B5EF4-FFF2-40B4-BE49-F238E27FC236}">
                <a16:creationId xmlns:a16="http://schemas.microsoft.com/office/drawing/2014/main" id="{FF9F2414-84E8-453E-B1F3-389FDE8192D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CE6DC380-F84B-4A8C-A793-4F7FAB6022B9}"/>
              </a:ext>
            </a:extLst>
          </p:cNvPr>
          <p:cNvPicPr>
            <a:picLocks noGrp="1" noChangeAspect="1"/>
          </p:cNvPicPr>
          <p:nvPr>
            <p:ph idx="1"/>
          </p:nvPr>
        </p:nvPicPr>
        <p:blipFill>
          <a:blip r:embed="rId2"/>
          <a:stretch>
            <a:fillRect/>
          </a:stretch>
        </p:blipFill>
        <p:spPr>
          <a:xfrm>
            <a:off x="1891423" y="643467"/>
            <a:ext cx="8409154" cy="5571065"/>
          </a:xfrm>
          <a:prstGeom prst="rect">
            <a:avLst/>
          </a:prstGeom>
          <a:ln>
            <a:noFill/>
          </a:ln>
        </p:spPr>
      </p:pic>
      <p:sp>
        <p:nvSpPr>
          <p:cNvPr id="21" name="Isosceles Triangle 20">
            <a:extLst>
              <a:ext uri="{FF2B5EF4-FFF2-40B4-BE49-F238E27FC236}">
                <a16:creationId xmlns:a16="http://schemas.microsoft.com/office/drawing/2014/main" id="{3ECA69A1-7536-43AC-85EF-C7106179F5E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112423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B55EF4-370C-4A33-858C-031145A2DAC5}"/>
              </a:ext>
            </a:extLst>
          </p:cNvPr>
          <p:cNvSpPr>
            <a:spLocks noGrp="1"/>
          </p:cNvSpPr>
          <p:nvPr>
            <p:ph type="title"/>
          </p:nvPr>
        </p:nvSpPr>
        <p:spPr>
          <a:xfrm>
            <a:off x="3156386" y="96725"/>
            <a:ext cx="5396696" cy="595574"/>
          </a:xfrm>
        </p:spPr>
        <p:txBody>
          <a:bodyPr>
            <a:normAutofit fontScale="90000"/>
          </a:bodyPr>
          <a:lstStyle/>
          <a:p>
            <a:r>
              <a:rPr lang="en-GB" b="1" dirty="0">
                <a:solidFill>
                  <a:srgbClr val="C00000"/>
                </a:solidFill>
              </a:rPr>
              <a:t>Key terms and concepts</a:t>
            </a:r>
          </a:p>
        </p:txBody>
      </p:sp>
      <p:graphicFrame>
        <p:nvGraphicFramePr>
          <p:cNvPr id="5" name="Object 4">
            <a:extLst>
              <a:ext uri="{FF2B5EF4-FFF2-40B4-BE49-F238E27FC236}">
                <a16:creationId xmlns:a16="http://schemas.microsoft.com/office/drawing/2014/main" id="{3D9243F4-4392-47C1-8596-B4C9CB43684C}"/>
              </a:ext>
            </a:extLst>
          </p:cNvPr>
          <p:cNvGraphicFramePr>
            <a:graphicFrameLocks noChangeAspect="1"/>
          </p:cNvGraphicFramePr>
          <p:nvPr>
            <p:extLst>
              <p:ext uri="{D42A27DB-BD31-4B8C-83A1-F6EECF244321}">
                <p14:modId xmlns:p14="http://schemas.microsoft.com/office/powerpoint/2010/main" val="1361389740"/>
              </p:ext>
            </p:extLst>
          </p:nvPr>
        </p:nvGraphicFramePr>
        <p:xfrm>
          <a:off x="1194782" y="859325"/>
          <a:ext cx="10474847" cy="5763883"/>
        </p:xfrm>
        <a:graphic>
          <a:graphicData uri="http://schemas.openxmlformats.org/presentationml/2006/ole">
            <mc:AlternateContent xmlns:mc="http://schemas.openxmlformats.org/markup-compatibility/2006">
              <mc:Choice xmlns:v="urn:schemas-microsoft-com:vml" Requires="v">
                <p:oleObj spid="_x0000_s1026" name="Document" r:id="rId3" imgW="9791618" imgH="5388504" progId="Word.Document.12">
                  <p:embed/>
                </p:oleObj>
              </mc:Choice>
              <mc:Fallback>
                <p:oleObj name="Document" r:id="rId3" imgW="9791618" imgH="5388504" progId="Word.Document.12">
                  <p:embed/>
                  <p:pic>
                    <p:nvPicPr>
                      <p:cNvPr id="5" name="Object 4">
                        <a:extLst>
                          <a:ext uri="{FF2B5EF4-FFF2-40B4-BE49-F238E27FC236}">
                            <a16:creationId xmlns:a16="http://schemas.microsoft.com/office/drawing/2014/main" id="{3D9243F4-4392-47C1-8596-B4C9CB43684C}"/>
                          </a:ext>
                        </a:extLst>
                      </p:cNvPr>
                      <p:cNvPicPr/>
                      <p:nvPr/>
                    </p:nvPicPr>
                    <p:blipFill>
                      <a:blip r:embed="rId4"/>
                      <a:stretch>
                        <a:fillRect/>
                      </a:stretch>
                    </p:blipFill>
                    <p:spPr>
                      <a:xfrm>
                        <a:off x="1194782" y="859325"/>
                        <a:ext cx="10474847" cy="5763883"/>
                      </a:xfrm>
                      <a:prstGeom prst="rect">
                        <a:avLst/>
                      </a:prstGeom>
                    </p:spPr>
                  </p:pic>
                </p:oleObj>
              </mc:Fallback>
            </mc:AlternateContent>
          </a:graphicData>
        </a:graphic>
      </p:graphicFrame>
    </p:spTree>
    <p:extLst>
      <p:ext uri="{BB962C8B-B14F-4D97-AF65-F5344CB8AC3E}">
        <p14:creationId xmlns:p14="http://schemas.microsoft.com/office/powerpoint/2010/main" val="223500917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77A147A-9ED8-46B4-8660-1B3C2AA880B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41248" y="548640"/>
            <a:ext cx="3600860" cy="5431536"/>
          </a:xfrm>
        </p:spPr>
        <p:txBody>
          <a:bodyPr>
            <a:normAutofit/>
          </a:bodyPr>
          <a:lstStyle/>
          <a:p>
            <a:r>
              <a:rPr lang="en-US" sz="5000"/>
              <a:t>Tuberculosis</a:t>
            </a:r>
          </a:p>
        </p:txBody>
      </p:sp>
      <p:sp>
        <p:nvSpPr>
          <p:cNvPr id="10"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xmln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5126418" y="552091"/>
            <a:ext cx="6224335" cy="5431536"/>
          </a:xfrm>
        </p:spPr>
        <p:txBody>
          <a:bodyPr anchor="ctr">
            <a:normAutofit/>
          </a:bodyPr>
          <a:lstStyle/>
          <a:p>
            <a:pPr marL="0" indent="0">
              <a:buNone/>
            </a:pPr>
            <a:r>
              <a:rPr lang="en-US" sz="2200" b="1"/>
              <a:t>The Burden of TB (2017)</a:t>
            </a:r>
          </a:p>
          <a:p>
            <a:r>
              <a:rPr lang="en-US" sz="2200"/>
              <a:t>Number of new TB cases: 10 million</a:t>
            </a:r>
          </a:p>
          <a:p>
            <a:r>
              <a:rPr lang="en-US" sz="2200"/>
              <a:t>Number of TB deaths: 1.6 million </a:t>
            </a:r>
          </a:p>
          <a:p>
            <a:r>
              <a:rPr lang="en-US" sz="2200"/>
              <a:t>Number of new cases resistant to rifampicin (most effective first-line drug): 558,000</a:t>
            </a:r>
          </a:p>
          <a:p>
            <a:r>
              <a:rPr lang="en-US" sz="2200"/>
              <a:t>Proportion of new rifampicin resistant cases that are multi-drug resistant: 82%</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77A147A-9ED8-46B4-8660-1B3C2AA880B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41248" y="548640"/>
            <a:ext cx="3600860" cy="5431536"/>
          </a:xfrm>
        </p:spPr>
        <p:txBody>
          <a:bodyPr>
            <a:normAutofit/>
          </a:bodyPr>
          <a:lstStyle/>
          <a:p>
            <a:r>
              <a:rPr lang="en-US" sz="5000"/>
              <a:t>Tuberculosis</a:t>
            </a:r>
          </a:p>
        </p:txBody>
      </p:sp>
      <p:sp>
        <p:nvSpPr>
          <p:cNvPr id="10"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xmln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5126418" y="552091"/>
            <a:ext cx="6224335" cy="5431536"/>
          </a:xfrm>
        </p:spPr>
        <p:txBody>
          <a:bodyPr anchor="ctr">
            <a:normAutofit/>
          </a:bodyPr>
          <a:lstStyle/>
          <a:p>
            <a:pPr marL="0" indent="0">
              <a:buNone/>
            </a:pPr>
            <a:r>
              <a:rPr lang="en-US" sz="2200" b="1"/>
              <a:t>The Burden of TB </a:t>
            </a:r>
          </a:p>
          <a:p>
            <a:r>
              <a:rPr lang="en-US" sz="2200"/>
              <a:t>An untreated person with active pulmonary TB can infect 10 to 15 people annually</a:t>
            </a:r>
          </a:p>
          <a:p>
            <a:r>
              <a:rPr lang="en-US" sz="2200"/>
              <a:t>About two-thirds of those with active TB disease will die of the disease if not treated properly</a:t>
            </a:r>
          </a:p>
          <a:p>
            <a:r>
              <a:rPr lang="en-US" sz="2200"/>
              <a:t>TB infection remains latent in the bodies of about 90% of those infected and they do not have active TB disease but can develop it later</a:t>
            </a:r>
          </a:p>
        </p:txBody>
      </p:sp>
    </p:spTree>
    <p:extLst>
      <p:ext uri="{BB962C8B-B14F-4D97-AF65-F5344CB8AC3E}">
        <p14:creationId xmlns:p14="http://schemas.microsoft.com/office/powerpoint/2010/main" val="93524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77A147A-9ED8-46B4-8660-1B3C2AA880B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41248" y="548640"/>
            <a:ext cx="3600860" cy="5431536"/>
          </a:xfrm>
        </p:spPr>
        <p:txBody>
          <a:bodyPr>
            <a:normAutofit/>
          </a:bodyPr>
          <a:lstStyle/>
          <a:p>
            <a:r>
              <a:rPr lang="en-US" sz="5000"/>
              <a:t>Tuberculosis</a:t>
            </a:r>
          </a:p>
        </p:txBody>
      </p:sp>
      <p:sp>
        <p:nvSpPr>
          <p:cNvPr id="10"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xmln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5126418" y="552091"/>
            <a:ext cx="6224335" cy="5431536"/>
          </a:xfrm>
        </p:spPr>
        <p:txBody>
          <a:bodyPr anchor="ctr">
            <a:normAutofit/>
          </a:bodyPr>
          <a:lstStyle/>
          <a:p>
            <a:pPr marL="0" indent="0">
              <a:buNone/>
            </a:pPr>
            <a:r>
              <a:rPr lang="en-US" sz="2200" b="1"/>
              <a:t>The Burden of TB </a:t>
            </a:r>
          </a:p>
          <a:p>
            <a:r>
              <a:rPr lang="en-US" sz="2200"/>
              <a:t> In 2017, TB was the 13th most important cause of death worldwide for all age groups and both sexes</a:t>
            </a:r>
          </a:p>
          <a:p>
            <a:r>
              <a:rPr lang="en-US" sz="2200"/>
              <a:t>The incidence of TB has fallen by about 2% each year</a:t>
            </a:r>
          </a:p>
          <a:p>
            <a:r>
              <a:rPr lang="en-US" sz="2200"/>
              <a:t>There has been an increase in TB infections that are resistant to one or more TB drugs</a:t>
            </a:r>
          </a:p>
        </p:txBody>
      </p:sp>
    </p:spTree>
    <p:extLst>
      <p:ext uri="{BB962C8B-B14F-4D97-AF65-F5344CB8AC3E}">
        <p14:creationId xmlns:p14="http://schemas.microsoft.com/office/powerpoint/2010/main" val="344010316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77A147A-9ED8-46B4-8660-1B3C2AA880B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41248" y="548640"/>
            <a:ext cx="3600860" cy="5431536"/>
          </a:xfrm>
        </p:spPr>
        <p:txBody>
          <a:bodyPr>
            <a:normAutofit/>
          </a:bodyPr>
          <a:lstStyle/>
          <a:p>
            <a:r>
              <a:rPr lang="en-US" sz="5000"/>
              <a:t>Tuberculosis</a:t>
            </a:r>
          </a:p>
        </p:txBody>
      </p:sp>
      <p:sp>
        <p:nvSpPr>
          <p:cNvPr id="10"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xmln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5126418" y="552091"/>
            <a:ext cx="6224335" cy="5431536"/>
          </a:xfrm>
        </p:spPr>
        <p:txBody>
          <a:bodyPr anchor="ctr">
            <a:normAutofit/>
          </a:bodyPr>
          <a:lstStyle/>
          <a:p>
            <a:pPr marL="0" indent="0">
              <a:buNone/>
            </a:pPr>
            <a:r>
              <a:rPr lang="en-US" sz="2200" b="1"/>
              <a:t>The Burden of TB</a:t>
            </a:r>
          </a:p>
          <a:p>
            <a:r>
              <a:rPr lang="en-US" sz="2200"/>
              <a:t>In 2016, 560,000 of new cases of active TB were infected with drug-resistant TB, of which 82% were multi-drug resistant</a:t>
            </a:r>
          </a:p>
          <a:p>
            <a:r>
              <a:rPr lang="en-US" sz="2200"/>
              <a:t>Resistance ranges from resistance to one first-line anti-TB drug only to multidrug resistance (MDR) and extensive drug resistance (XDR)</a:t>
            </a:r>
          </a:p>
          <a:p>
            <a:r>
              <a:rPr lang="en-US" sz="2200"/>
              <a:t>Resistance develops largely due to failure to complete TB treatment</a:t>
            </a:r>
          </a:p>
        </p:txBody>
      </p:sp>
    </p:spTree>
    <p:extLst>
      <p:ext uri="{BB962C8B-B14F-4D97-AF65-F5344CB8AC3E}">
        <p14:creationId xmlns:p14="http://schemas.microsoft.com/office/powerpoint/2010/main" val="101845719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77A147A-9ED8-46B4-8660-1B3C2AA880B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41248" y="548640"/>
            <a:ext cx="3600860" cy="5431536"/>
          </a:xfrm>
        </p:spPr>
        <p:txBody>
          <a:bodyPr>
            <a:normAutofit/>
          </a:bodyPr>
          <a:lstStyle/>
          <a:p>
            <a:r>
              <a:rPr lang="en-US" sz="5000"/>
              <a:t>Tuberculosis</a:t>
            </a:r>
          </a:p>
        </p:txBody>
      </p:sp>
      <p:sp>
        <p:nvSpPr>
          <p:cNvPr id="10"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xmln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5126418" y="552091"/>
            <a:ext cx="6224335" cy="5431536"/>
          </a:xfrm>
        </p:spPr>
        <p:txBody>
          <a:bodyPr anchor="ctr">
            <a:normAutofit/>
          </a:bodyPr>
          <a:lstStyle/>
          <a:p>
            <a:pPr>
              <a:buNone/>
            </a:pPr>
            <a:r>
              <a:rPr lang="en-US" sz="2200" b="1"/>
              <a:t>The Costs and Consequences of TB</a:t>
            </a:r>
          </a:p>
          <a:p>
            <a:r>
              <a:rPr lang="en-US" sz="2200"/>
              <a:t>TB patients lose about 60% of their individual annual income and 40% of household income due to falling ill with TB</a:t>
            </a:r>
          </a:p>
          <a:p>
            <a:r>
              <a:rPr lang="en-US" sz="2200"/>
              <a:t>Could be financially catastrophic to many families</a:t>
            </a:r>
          </a:p>
          <a:p>
            <a:r>
              <a:rPr lang="en-US" sz="2200"/>
              <a:t>Stigmatized condition</a:t>
            </a:r>
          </a:p>
          <a:p>
            <a:r>
              <a:rPr lang="en-US" sz="2200"/>
              <a:t>Economic growth of a country inversely correlated with the rate of TB</a:t>
            </a:r>
          </a:p>
          <a:p>
            <a:endParaRPr lang="en-US" sz="220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Tuberculosis</a:t>
            </a:r>
          </a:p>
        </p:txBody>
      </p:sp>
      <p:sp>
        <p:nvSpPr>
          <p:cNvPr id="3" name="Content Placeholder 2"/>
          <p:cNvSpPr>
            <a:spLocks noGrp="1"/>
          </p:cNvSpPr>
          <p:nvPr>
            <p:ph idx="1"/>
          </p:nvPr>
        </p:nvSpPr>
        <p:spPr>
          <a:xfrm>
            <a:off x="1815735" y="1524000"/>
            <a:ext cx="4114800" cy="4343400"/>
          </a:xfrm>
        </p:spPr>
        <p:txBody>
          <a:bodyPr/>
          <a:lstStyle/>
          <a:p>
            <a:pPr marL="0" indent="0">
              <a:buNone/>
            </a:pPr>
            <a:r>
              <a:rPr lang="en-US" dirty="0"/>
              <a:t>People with TB disease need to take four drugs daily for the first 2 months of treatment and two drugs daily for 4 months after that.</a:t>
            </a:r>
          </a:p>
        </p:txBody>
      </p:sp>
      <p:pic>
        <p:nvPicPr>
          <p:cNvPr id="5" name="Picture 4" descr="Photograph of a blister pack with seven pills shown along with a prescription that includes details of the patient name, category, start date, and TB numbe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6096722" y="1687478"/>
            <a:ext cx="4335437" cy="2890861"/>
          </a:xfrm>
          <a:prstGeom prst="rect">
            <a:avLst/>
          </a:prstGeom>
        </p:spPr>
      </p:pic>
      <p:sp>
        <p:nvSpPr>
          <p:cNvPr id="6" name="TextBox 5"/>
          <p:cNvSpPr txBox="1"/>
          <p:nvPr/>
        </p:nvSpPr>
        <p:spPr>
          <a:xfrm>
            <a:off x="6013812" y="4622480"/>
            <a:ext cx="2947309" cy="230832"/>
          </a:xfrm>
          <a:prstGeom prst="rect">
            <a:avLst/>
          </a:prstGeom>
          <a:noFill/>
        </p:spPr>
        <p:txBody>
          <a:bodyPr wrap="square" rtlCol="0">
            <a:spAutoFit/>
          </a:bodyPr>
          <a:lstStyle/>
          <a:p>
            <a:r>
              <a:rPr lang="en-IN" sz="900" dirty="0"/>
              <a:t>© Andrew </a:t>
            </a:r>
            <a:r>
              <a:rPr lang="en-IN" sz="900" dirty="0" err="1"/>
              <a:t>Aitchison</a:t>
            </a:r>
            <a:r>
              <a:rPr lang="en-IN" sz="900" dirty="0"/>
              <a:t>/Corbis Historical/Getty Images.</a:t>
            </a:r>
          </a:p>
        </p:txBody>
      </p:sp>
    </p:spTree>
    <p:extLst>
      <p:ext uri="{BB962C8B-B14F-4D97-AF65-F5344CB8AC3E}">
        <p14:creationId xmlns:p14="http://schemas.microsoft.com/office/powerpoint/2010/main" val="276695323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77A147A-9ED8-46B4-8660-1B3C2AA880B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41248" y="548640"/>
            <a:ext cx="3600860" cy="5431536"/>
          </a:xfrm>
        </p:spPr>
        <p:txBody>
          <a:bodyPr>
            <a:normAutofit/>
          </a:bodyPr>
          <a:lstStyle/>
          <a:p>
            <a:r>
              <a:rPr lang="en-US" sz="5000"/>
              <a:t>Tuberculosis</a:t>
            </a:r>
          </a:p>
        </p:txBody>
      </p:sp>
      <p:sp>
        <p:nvSpPr>
          <p:cNvPr id="10"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xmln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5126418" y="552091"/>
            <a:ext cx="6224335" cy="5431536"/>
          </a:xfrm>
        </p:spPr>
        <p:txBody>
          <a:bodyPr anchor="ctr">
            <a:normAutofit/>
          </a:bodyPr>
          <a:lstStyle/>
          <a:p>
            <a:pPr>
              <a:buNone/>
            </a:pPr>
            <a:r>
              <a:rPr lang="en-US" sz="2200" b="1"/>
              <a:t>Addressing the Burden of TB</a:t>
            </a:r>
          </a:p>
          <a:p>
            <a:r>
              <a:rPr lang="en-US" sz="2200"/>
              <a:t>Bacillus Calmette–Guérin (BCG) vaccine has limited impact on incidence or prevalence</a:t>
            </a:r>
          </a:p>
          <a:p>
            <a:r>
              <a:rPr lang="en-US" sz="2200"/>
              <a:t>Control of TB depends on effective treatment of active tuberculosis and social determinants</a:t>
            </a:r>
          </a:p>
          <a:p>
            <a:r>
              <a:rPr lang="en-US" sz="2200"/>
              <a:t>WHO recommends a 6-month regimen for drug-susceptible disease; includes four drugs; highly cost-effective: $5–$50 per DALY averted</a:t>
            </a:r>
          </a:p>
          <a:p>
            <a:r>
              <a:rPr lang="en-US" sz="2200"/>
              <a:t> Patient adherence with TB regimen is essential</a:t>
            </a:r>
            <a:endParaRPr lang="en-US" sz="2200" b="1" i="1"/>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77A147A-9ED8-46B4-8660-1B3C2AA880B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41248" y="548640"/>
            <a:ext cx="3600860" cy="5431536"/>
          </a:xfrm>
        </p:spPr>
        <p:txBody>
          <a:bodyPr>
            <a:normAutofit/>
          </a:bodyPr>
          <a:lstStyle/>
          <a:p>
            <a:r>
              <a:rPr lang="en-US" sz="5000"/>
              <a:t>Tuberculosis</a:t>
            </a:r>
          </a:p>
        </p:txBody>
      </p:sp>
      <p:sp>
        <p:nvSpPr>
          <p:cNvPr id="10"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xmln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5126418" y="552091"/>
            <a:ext cx="6224335" cy="5431536"/>
          </a:xfrm>
        </p:spPr>
        <p:txBody>
          <a:bodyPr anchor="ctr">
            <a:normAutofit/>
          </a:bodyPr>
          <a:lstStyle/>
          <a:p>
            <a:pPr>
              <a:buNone/>
            </a:pPr>
            <a:r>
              <a:rPr lang="en-US" sz="2200" b="1"/>
              <a:t>Management of TB/HIV Co-infection</a:t>
            </a:r>
          </a:p>
          <a:p>
            <a:r>
              <a:rPr lang="en-US" sz="2200"/>
              <a:t>TB is an opportunistic infection of HIV</a:t>
            </a:r>
          </a:p>
          <a:p>
            <a:r>
              <a:rPr lang="en-US" sz="2200"/>
              <a:t>“Scaling up the three Is”</a:t>
            </a:r>
          </a:p>
          <a:p>
            <a:pPr lvl="1"/>
            <a:r>
              <a:rPr lang="en-US" sz="2200"/>
              <a:t>Intensified case finding</a:t>
            </a:r>
          </a:p>
          <a:p>
            <a:pPr lvl="1"/>
            <a:r>
              <a:rPr lang="en-US" sz="2200"/>
              <a:t>Giving isoniazid (antibiotic) to people with HIV to help prevent their getting TB</a:t>
            </a:r>
          </a:p>
          <a:p>
            <a:pPr lvl="1"/>
            <a:r>
              <a:rPr lang="en-US" sz="2200"/>
              <a:t>Enhancing infection control in healthcare settings so that TB does not spread </a:t>
            </a:r>
          </a:p>
          <a:p>
            <a:pPr lvl="1"/>
            <a:endParaRPr lang="en-US" sz="220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77A147A-9ED8-46B4-8660-1B3C2AA880B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41248" y="548640"/>
            <a:ext cx="3600860" cy="5431536"/>
          </a:xfrm>
        </p:spPr>
        <p:txBody>
          <a:bodyPr>
            <a:normAutofit/>
          </a:bodyPr>
          <a:lstStyle/>
          <a:p>
            <a:r>
              <a:rPr lang="en-US" sz="5000"/>
              <a:t>Tuberculosis</a:t>
            </a:r>
          </a:p>
        </p:txBody>
      </p:sp>
      <p:sp>
        <p:nvSpPr>
          <p:cNvPr id="10"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xmln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5126418" y="552091"/>
            <a:ext cx="6224335" cy="5431536"/>
          </a:xfrm>
        </p:spPr>
        <p:txBody>
          <a:bodyPr anchor="ctr">
            <a:normAutofit/>
          </a:bodyPr>
          <a:lstStyle/>
          <a:p>
            <a:pPr>
              <a:buNone/>
            </a:pPr>
            <a:r>
              <a:rPr lang="en-US" sz="2200" b="1"/>
              <a:t>Challenges in TB Control</a:t>
            </a:r>
          </a:p>
          <a:p>
            <a:r>
              <a:rPr lang="en-US" sz="2200"/>
              <a:t>The WHO End TB Strategy seeks to end the global epidemic by 2035, with a 95% reduction in deaths and reduce incidence to 10 per 100,000 people</a:t>
            </a:r>
          </a:p>
          <a:p>
            <a:r>
              <a:rPr lang="en-US" sz="2200"/>
              <a:t>Focuses on expanding TB prevention and care</a:t>
            </a:r>
          </a:p>
          <a:p>
            <a:r>
              <a:rPr lang="en-US" sz="2200"/>
              <a:t>Putting the new strategy in place requires additional financial and technical resources</a:t>
            </a:r>
          </a:p>
          <a:p>
            <a:endParaRPr lang="en-US" sz="220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77A147A-9ED8-46B4-8660-1B3C2AA880B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41248" y="548640"/>
            <a:ext cx="3600860" cy="5431536"/>
          </a:xfrm>
        </p:spPr>
        <p:txBody>
          <a:bodyPr>
            <a:normAutofit/>
          </a:bodyPr>
          <a:lstStyle/>
          <a:p>
            <a:r>
              <a:rPr lang="en-US" sz="5000"/>
              <a:t>Tuberculosis</a:t>
            </a:r>
          </a:p>
        </p:txBody>
      </p:sp>
      <p:sp>
        <p:nvSpPr>
          <p:cNvPr id="10"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xmln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5126418" y="552091"/>
            <a:ext cx="6224335" cy="5431536"/>
          </a:xfrm>
        </p:spPr>
        <p:txBody>
          <a:bodyPr anchor="ctr">
            <a:normAutofit/>
          </a:bodyPr>
          <a:lstStyle/>
          <a:p>
            <a:pPr>
              <a:buNone/>
            </a:pPr>
            <a:r>
              <a:rPr lang="en-US" sz="2200" b="1"/>
              <a:t>Challenges in TB Control</a:t>
            </a:r>
          </a:p>
          <a:p>
            <a:r>
              <a:rPr lang="en-US" sz="2200"/>
              <a:t>Need for more effective vaccine, inexpensive and rapid diagnostics, and drug therapy that will lessen duration of treatment</a:t>
            </a:r>
          </a:p>
          <a:p>
            <a:r>
              <a:rPr lang="en-US" sz="2200"/>
              <a:t>Improving identification and treatment of MDR-TB and XDR-TB</a:t>
            </a:r>
          </a:p>
          <a:p>
            <a:r>
              <a:rPr lang="en-US" sz="2200"/>
              <a:t>Further efforts at linking all providers of TB diagnosis and treatment with national TB control programs</a:t>
            </a:r>
          </a:p>
        </p:txBody>
      </p:sp>
    </p:spTree>
    <p:extLst>
      <p:ext uri="{BB962C8B-B14F-4D97-AF65-F5344CB8AC3E}">
        <p14:creationId xmlns:p14="http://schemas.microsoft.com/office/powerpoint/2010/main" val="20884975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AD318CC-E2A8-4E27-9548-A047A78999B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45065" y="1463040"/>
            <a:ext cx="3796306" cy="2690949"/>
          </a:xfrm>
        </p:spPr>
        <p:txBody>
          <a:bodyPr anchor="t">
            <a:normAutofit/>
          </a:bodyPr>
          <a:lstStyle/>
          <a:p>
            <a:pPr>
              <a:lnSpc>
                <a:spcPct val="90000"/>
              </a:lnSpc>
            </a:pPr>
            <a:r>
              <a:rPr lang="en-US" dirty="0"/>
              <a:t>The Importance of Communicable Diseases</a:t>
            </a:r>
            <a:endParaRPr lang="en-US"/>
          </a:p>
        </p:txBody>
      </p:sp>
      <p:grpSp>
        <p:nvGrpSpPr>
          <p:cNvPr id="10" name="Group 9">
            <a:extLst>
              <a:ext uri="{FF2B5EF4-FFF2-40B4-BE49-F238E27FC236}">
                <a16:creationId xmlns:a16="http://schemas.microsoft.com/office/drawing/2014/main" id="{B14B560F-9DD7-4302-A60B-EBD3EF59B073}"/>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09667" y="4415246"/>
            <a:ext cx="11982332" cy="2087795"/>
            <a:chOff x="143163" y="5763486"/>
            <a:chExt cx="11982332" cy="739555"/>
          </a:xfrm>
        </p:grpSpPr>
        <p:sp>
          <p:nvSpPr>
            <p:cNvPr id="11" name="Rectangle 10">
              <a:extLst>
                <a:ext uri="{FF2B5EF4-FFF2-40B4-BE49-F238E27FC236}">
                  <a16:creationId xmlns:a16="http://schemas.microsoft.com/office/drawing/2014/main" id="{3A9A4357-BD1D-4622-A4FE-766E6AB8DE8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flipH="1" flipV="1">
              <a:off x="357444" y="5763486"/>
              <a:ext cx="11768051" cy="73955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C21D6966-343E-49AC-A026-D2497E0C3CA1}"/>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val="1"/>
                </p:ext>
              </p:extLst>
            </p:nvPr>
          </p:nvCxnSpPr>
          <p:spPr>
            <a:xfrm flipH="1">
              <a:off x="143163" y="5763486"/>
              <a:ext cx="1" cy="739555"/>
            </a:xfrm>
            <a:prstGeom prst="line">
              <a:avLst/>
            </a:prstGeom>
            <a:ln w="17780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14" name="Rectangle 13">
            <a:extLst>
              <a:ext uri="{FF2B5EF4-FFF2-40B4-BE49-F238E27FC236}">
                <a16:creationId xmlns:a16="http://schemas.microsoft.com/office/drawing/2014/main" id="{2C1BBA94-3F40-40AA-8BB9-E69E25E537C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3706" y="587829"/>
            <a:ext cx="6505300" cy="568234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5248275" y="1463039"/>
            <a:ext cx="6219825" cy="4300447"/>
          </a:xfrm>
        </p:spPr>
        <p:txBody>
          <a:bodyPr anchor="t">
            <a:normAutofit/>
          </a:bodyPr>
          <a:lstStyle/>
          <a:p>
            <a:pPr marL="0" indent="0">
              <a:lnSpc>
                <a:spcPct val="90000"/>
              </a:lnSpc>
              <a:buNone/>
            </a:pPr>
            <a:r>
              <a:rPr lang="en-US" sz="2000" dirty="0"/>
              <a:t>Cause 40% of deaths and 40% of DALYs in low- and middle-income countries</a:t>
            </a:r>
          </a:p>
          <a:p>
            <a:pPr marL="0" indent="0">
              <a:lnSpc>
                <a:spcPct val="90000"/>
              </a:lnSpc>
              <a:buNone/>
            </a:pPr>
            <a:endParaRPr lang="en-US" sz="2000" dirty="0"/>
          </a:p>
          <a:p>
            <a:pPr marL="0" indent="0">
              <a:lnSpc>
                <a:spcPct val="90000"/>
              </a:lnSpc>
              <a:buNone/>
            </a:pPr>
            <a:r>
              <a:rPr lang="en-US" sz="2000" dirty="0"/>
              <a:t>In small groups, use your time to answer one of these questions around the importance of CD, with examples that you will then present to the class</a:t>
            </a:r>
          </a:p>
          <a:p>
            <a:pPr>
              <a:lnSpc>
                <a:spcPct val="90000"/>
              </a:lnSpc>
            </a:pPr>
            <a:r>
              <a:rPr lang="en-US" sz="2000" dirty="0"/>
              <a:t>Disproportionately affect the poor – Why?</a:t>
            </a:r>
          </a:p>
          <a:p>
            <a:pPr>
              <a:lnSpc>
                <a:spcPct val="90000"/>
              </a:lnSpc>
            </a:pPr>
            <a:r>
              <a:rPr lang="en-US" sz="2000" dirty="0"/>
              <a:t>Enormous economic consequences – Examples?</a:t>
            </a:r>
          </a:p>
          <a:p>
            <a:pPr>
              <a:lnSpc>
                <a:spcPct val="90000"/>
              </a:lnSpc>
            </a:pPr>
            <a:r>
              <a:rPr lang="en-US" sz="2000" dirty="0"/>
              <a:t>Relevance to SDGs – How?</a:t>
            </a:r>
          </a:p>
          <a:p>
            <a:pPr>
              <a:lnSpc>
                <a:spcPct val="90000"/>
              </a:lnSpc>
            </a:pPr>
            <a:r>
              <a:rPr lang="en-US" sz="2000" dirty="0"/>
              <a:t>Much of the burden of communicable diseases is avoidable, many can be prevented or treated – How?</a:t>
            </a:r>
          </a:p>
          <a:p>
            <a:pPr>
              <a:lnSpc>
                <a:spcPct val="90000"/>
              </a:lnSpc>
            </a:pPr>
            <a:endParaRPr lang="en-US" sz="2000"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23AC064-BC96-4F32-8AE1-B2FD3875482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1EDF657-B2DA-416C-B443-A16233C15319}"/>
              </a:ext>
            </a:extLst>
          </p:cNvPr>
          <p:cNvSpPr>
            <a:spLocks noGrp="1"/>
          </p:cNvSpPr>
          <p:nvPr>
            <p:ph type="title"/>
          </p:nvPr>
        </p:nvSpPr>
        <p:spPr>
          <a:xfrm>
            <a:off x="526073" y="466578"/>
            <a:ext cx="11139854" cy="930447"/>
          </a:xfrm>
        </p:spPr>
        <p:txBody>
          <a:bodyPr vert="horz" lIns="91440" tIns="45720" rIns="91440" bIns="45720" rtlCol="0" anchor="b">
            <a:normAutofit/>
          </a:bodyPr>
          <a:lstStyle/>
          <a:p>
            <a:pPr defTabSz="914400">
              <a:lnSpc>
                <a:spcPct val="90000"/>
              </a:lnSpc>
            </a:pPr>
            <a:r>
              <a:rPr lang="en-US" sz="3000" kern="1200">
                <a:solidFill>
                  <a:srgbClr val="FFFFFF"/>
                </a:solidFill>
                <a:latin typeface="+mj-lt"/>
                <a:ea typeface="+mj-ea"/>
                <a:cs typeface="+mj-cs"/>
              </a:rPr>
              <a:t>https://www.thelancet.com/journals/lanres/article/PIIS2213-2600(18)30057-2/fulltext</a:t>
            </a:r>
          </a:p>
        </p:txBody>
      </p:sp>
      <p:cxnSp>
        <p:nvCxnSpPr>
          <p:cNvPr id="11" name="Straight Connector 10">
            <a:extLst>
              <a:ext uri="{FF2B5EF4-FFF2-40B4-BE49-F238E27FC236}">
                <a16:creationId xmlns:a16="http://schemas.microsoft.com/office/drawing/2014/main" id="{7E7C77BC-7138-40B1-A15B-20F57A494629}"/>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4" name="Content Placeholder 3">
            <a:extLst>
              <a:ext uri="{FF2B5EF4-FFF2-40B4-BE49-F238E27FC236}">
                <a16:creationId xmlns:a16="http://schemas.microsoft.com/office/drawing/2014/main" id="{B25AD7B3-7792-4E18-BA0B-DE5F8AB734F9}"/>
              </a:ext>
            </a:extLst>
          </p:cNvPr>
          <p:cNvPicPr>
            <a:picLocks noGrp="1" noChangeAspect="1"/>
          </p:cNvPicPr>
          <p:nvPr>
            <p:ph idx="1"/>
          </p:nvPr>
        </p:nvPicPr>
        <p:blipFill>
          <a:blip r:embed="rId2"/>
          <a:stretch>
            <a:fillRect/>
          </a:stretch>
        </p:blipFill>
        <p:spPr>
          <a:xfrm>
            <a:off x="1769915" y="2509911"/>
            <a:ext cx="8597070" cy="3997637"/>
          </a:xfrm>
          <a:prstGeom prst="rect">
            <a:avLst/>
          </a:prstGeom>
        </p:spPr>
      </p:pic>
    </p:spTree>
    <p:extLst>
      <p:ext uri="{BB962C8B-B14F-4D97-AF65-F5344CB8AC3E}">
        <p14:creationId xmlns:p14="http://schemas.microsoft.com/office/powerpoint/2010/main" val="278491482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1707FC24-6981-43D9-B525-C7832BA2246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11449"/>
            <a:ext cx="4332307" cy="6179552"/>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172772C-5E67-483C-87CA-BE89131C5E1E}"/>
              </a:ext>
            </a:extLst>
          </p:cNvPr>
          <p:cNvSpPr>
            <a:spLocks noGrp="1"/>
          </p:cNvSpPr>
          <p:nvPr>
            <p:ph type="title"/>
          </p:nvPr>
        </p:nvSpPr>
        <p:spPr>
          <a:xfrm>
            <a:off x="742950" y="742951"/>
            <a:ext cx="3476625" cy="4962524"/>
          </a:xfrm>
        </p:spPr>
        <p:txBody>
          <a:bodyPr vert="horz" lIns="91440" tIns="45720" rIns="91440" bIns="45720" rtlCol="0" anchor="ctr">
            <a:normAutofit/>
          </a:bodyPr>
          <a:lstStyle/>
          <a:p>
            <a:pPr defTabSz="914400">
              <a:lnSpc>
                <a:spcPct val="90000"/>
              </a:lnSpc>
            </a:pPr>
            <a:r>
              <a:rPr lang="en-US" sz="1200" kern="1200">
                <a:solidFill>
                  <a:srgbClr val="FFFFFF"/>
                </a:solidFill>
                <a:latin typeface="+mj-lt"/>
                <a:ea typeface="+mj-ea"/>
                <a:cs typeface="+mj-cs"/>
              </a:rPr>
              <a:t>https://www.paho.org/sites/default/files/2021-03/2021-cde-world-tb-day-who-toolkit-en.pdf</a:t>
            </a:r>
          </a:p>
        </p:txBody>
      </p:sp>
      <p:pic>
        <p:nvPicPr>
          <p:cNvPr id="5" name="Content Placeholder 4">
            <a:extLst>
              <a:ext uri="{FF2B5EF4-FFF2-40B4-BE49-F238E27FC236}">
                <a16:creationId xmlns:a16="http://schemas.microsoft.com/office/drawing/2014/main" id="{39A8C2D8-4245-42C6-A9E9-EECD1C73F23C}"/>
              </a:ext>
            </a:extLst>
          </p:cNvPr>
          <p:cNvPicPr>
            <a:picLocks noGrp="1" noChangeAspect="1"/>
          </p:cNvPicPr>
          <p:nvPr>
            <p:ph idx="1"/>
          </p:nvPr>
        </p:nvPicPr>
        <p:blipFill>
          <a:blip r:embed="rId2"/>
          <a:stretch>
            <a:fillRect/>
          </a:stretch>
        </p:blipFill>
        <p:spPr>
          <a:xfrm>
            <a:off x="4088600" y="990600"/>
            <a:ext cx="7907869" cy="4448175"/>
          </a:xfrm>
          <a:prstGeom prst="rect">
            <a:avLst/>
          </a:prstGeom>
        </p:spPr>
      </p:pic>
    </p:spTree>
    <p:extLst>
      <p:ext uri="{BB962C8B-B14F-4D97-AF65-F5344CB8AC3E}">
        <p14:creationId xmlns:p14="http://schemas.microsoft.com/office/powerpoint/2010/main" val="136143768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3060C83-F051-4F0E-ABAD-AA0DFC48B21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Shape 11">
            <a:extLst>
              <a:ext uri="{FF2B5EF4-FFF2-40B4-BE49-F238E27FC236}">
                <a16:creationId xmlns:a16="http://schemas.microsoft.com/office/drawing/2014/main" id="{83C98ABE-055B-441F-B07E-44F97F083C3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29FDB030-9B49-4CED-8CCD-4D99382388A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783CA14-24A1-485C-8B30-D6A5D87987A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9A97C86A-04D6-40F7-AE84-31AB43E6A84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Isosceles Triangle 19">
            <a:extLst>
              <a:ext uri="{FF2B5EF4-FFF2-40B4-BE49-F238E27FC236}">
                <a16:creationId xmlns:a16="http://schemas.microsoft.com/office/drawing/2014/main" id="{FF9F2414-84E8-453E-B1F3-389FDE8192D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7F2F0320-C89E-4C7E-8865-D696C523EBE4}"/>
              </a:ext>
            </a:extLst>
          </p:cNvPr>
          <p:cNvPicPr>
            <a:picLocks noGrp="1" noChangeAspect="1"/>
          </p:cNvPicPr>
          <p:nvPr>
            <p:ph idx="1"/>
          </p:nvPr>
        </p:nvPicPr>
        <p:blipFill>
          <a:blip r:embed="rId2"/>
          <a:stretch>
            <a:fillRect/>
          </a:stretch>
        </p:blipFill>
        <p:spPr>
          <a:xfrm>
            <a:off x="3059997" y="643467"/>
            <a:ext cx="6072005" cy="5571065"/>
          </a:xfrm>
          <a:prstGeom prst="rect">
            <a:avLst/>
          </a:prstGeom>
          <a:ln>
            <a:noFill/>
          </a:ln>
        </p:spPr>
      </p:pic>
      <p:sp>
        <p:nvSpPr>
          <p:cNvPr id="22" name="Isosceles Triangle 21">
            <a:extLst>
              <a:ext uri="{FF2B5EF4-FFF2-40B4-BE49-F238E27FC236}">
                <a16:creationId xmlns:a16="http://schemas.microsoft.com/office/drawing/2014/main" id="{3ECA69A1-7536-43AC-85EF-C7106179F5E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5208745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1AFD51AD-65C9-4A6A-A107-FC7BB0291230}"/>
              </a:ext>
            </a:extLst>
          </p:cNvPr>
          <p:cNvPicPr>
            <a:picLocks noGrp="1" noChangeAspect="1"/>
          </p:cNvPicPr>
          <p:nvPr>
            <p:ph idx="1"/>
          </p:nvPr>
        </p:nvPicPr>
        <p:blipFill>
          <a:blip r:embed="rId2"/>
          <a:stretch>
            <a:fillRect/>
          </a:stretch>
        </p:blipFill>
        <p:spPr>
          <a:xfrm>
            <a:off x="3209436" y="643466"/>
            <a:ext cx="5773127" cy="5571067"/>
          </a:xfrm>
          <a:prstGeom prst="rect">
            <a:avLst/>
          </a:prstGeom>
        </p:spPr>
      </p:pic>
    </p:spTree>
    <p:extLst>
      <p:ext uri="{BB962C8B-B14F-4D97-AF65-F5344CB8AC3E}">
        <p14:creationId xmlns:p14="http://schemas.microsoft.com/office/powerpoint/2010/main" val="288062322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480BC8E8-0198-4911-A42A-B2B3E921F176}"/>
              </a:ext>
            </a:extLst>
          </p:cNvPr>
          <p:cNvPicPr>
            <a:picLocks noGrp="1" noChangeAspect="1"/>
          </p:cNvPicPr>
          <p:nvPr>
            <p:ph idx="1"/>
          </p:nvPr>
        </p:nvPicPr>
        <p:blipFill>
          <a:blip r:embed="rId2"/>
          <a:stretch>
            <a:fillRect/>
          </a:stretch>
        </p:blipFill>
        <p:spPr>
          <a:xfrm>
            <a:off x="3051701" y="643466"/>
            <a:ext cx="6088597" cy="5571067"/>
          </a:xfrm>
          <a:prstGeom prst="rect">
            <a:avLst/>
          </a:prstGeom>
        </p:spPr>
      </p:pic>
    </p:spTree>
    <p:extLst>
      <p:ext uri="{BB962C8B-B14F-4D97-AF65-F5344CB8AC3E}">
        <p14:creationId xmlns:p14="http://schemas.microsoft.com/office/powerpoint/2010/main" val="167181613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7718681-A12E-49D6-9925-DD7C68176D6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FBD77573-9EF2-4C35-8285-A1CF6FBB0EA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5511704" cy="6858000"/>
          </a:xfrm>
          <a:custGeom>
            <a:avLst/>
            <a:gdLst>
              <a:gd name="connsiteX0" fmla="*/ 5511704 w 5511704"/>
              <a:gd name="connsiteY0" fmla="*/ 0 h 6886576"/>
              <a:gd name="connsiteX1" fmla="*/ 1008599 w 5511704"/>
              <a:gd name="connsiteY1" fmla="*/ 0 h 6886576"/>
              <a:gd name="connsiteX2" fmla="*/ 1310975 w 5511704"/>
              <a:gd name="connsiteY2" fmla="*/ 110728 h 6886576"/>
              <a:gd name="connsiteX3" fmla="*/ 1267362 w 5511704"/>
              <a:gd name="connsiteY3" fmla="*/ 135731 h 6886576"/>
              <a:gd name="connsiteX4" fmla="*/ 1005692 w 5511704"/>
              <a:gd name="connsiteY4" fmla="*/ 71437 h 6886576"/>
              <a:gd name="connsiteX5" fmla="*/ 953358 w 5511704"/>
              <a:gd name="connsiteY5" fmla="*/ 89297 h 6886576"/>
              <a:gd name="connsiteX6" fmla="*/ 979525 w 5511704"/>
              <a:gd name="connsiteY6" fmla="*/ 164307 h 6886576"/>
              <a:gd name="connsiteX7" fmla="*/ 1092915 w 5511704"/>
              <a:gd name="connsiteY7" fmla="*/ 192882 h 6886576"/>
              <a:gd name="connsiteX8" fmla="*/ 1270270 w 5511704"/>
              <a:gd name="connsiteY8" fmla="*/ 375047 h 6886576"/>
              <a:gd name="connsiteX9" fmla="*/ 1002784 w 5511704"/>
              <a:gd name="connsiteY9" fmla="*/ 353615 h 6886576"/>
              <a:gd name="connsiteX10" fmla="*/ 956265 w 5511704"/>
              <a:gd name="connsiteY10" fmla="*/ 396479 h 6886576"/>
              <a:gd name="connsiteX11" fmla="*/ 938820 w 5511704"/>
              <a:gd name="connsiteY11" fmla="*/ 453629 h 6886576"/>
              <a:gd name="connsiteX12" fmla="*/ 860319 w 5511704"/>
              <a:gd name="connsiteY12" fmla="*/ 360759 h 6886576"/>
              <a:gd name="connsiteX13" fmla="*/ 793447 w 5511704"/>
              <a:gd name="connsiteY13" fmla="*/ 335757 h 6886576"/>
              <a:gd name="connsiteX14" fmla="*/ 773095 w 5511704"/>
              <a:gd name="connsiteY14" fmla="*/ 417910 h 6886576"/>
              <a:gd name="connsiteX15" fmla="*/ 834151 w 5511704"/>
              <a:gd name="connsiteY15" fmla="*/ 507206 h 6886576"/>
              <a:gd name="connsiteX16" fmla="*/ 996969 w 5511704"/>
              <a:gd name="connsiteY16" fmla="*/ 560785 h 6886576"/>
              <a:gd name="connsiteX17" fmla="*/ 822522 w 5511704"/>
              <a:gd name="connsiteY17" fmla="*/ 560785 h 6886576"/>
              <a:gd name="connsiteX18" fmla="*/ 621908 w 5511704"/>
              <a:gd name="connsiteY18" fmla="*/ 525066 h 6886576"/>
              <a:gd name="connsiteX19" fmla="*/ 409664 w 5511704"/>
              <a:gd name="connsiteY19" fmla="*/ 535781 h 6886576"/>
              <a:gd name="connsiteX20" fmla="*/ 209049 w 5511704"/>
              <a:gd name="connsiteY20" fmla="*/ 464344 h 6886576"/>
              <a:gd name="connsiteX21" fmla="*/ 5527 w 5511704"/>
              <a:gd name="connsiteY21" fmla="*/ 467916 h 6886576"/>
              <a:gd name="connsiteX22" fmla="*/ 906838 w 5511704"/>
              <a:gd name="connsiteY22" fmla="*/ 914400 h 6886576"/>
              <a:gd name="connsiteX23" fmla="*/ 863226 w 5511704"/>
              <a:gd name="connsiteY23" fmla="*/ 925116 h 6886576"/>
              <a:gd name="connsiteX24" fmla="*/ 805077 w 5511704"/>
              <a:gd name="connsiteY24" fmla="*/ 953691 h 6886576"/>
              <a:gd name="connsiteX25" fmla="*/ 848689 w 5511704"/>
              <a:gd name="connsiteY25" fmla="*/ 1010841 h 6886576"/>
              <a:gd name="connsiteX26" fmla="*/ 1084193 w 5511704"/>
              <a:gd name="connsiteY26" fmla="*/ 1117997 h 6886576"/>
              <a:gd name="connsiteX27" fmla="*/ 1142342 w 5511704"/>
              <a:gd name="connsiteY27" fmla="*/ 1225153 h 6886576"/>
              <a:gd name="connsiteX28" fmla="*/ 1069655 w 5511704"/>
              <a:gd name="connsiteY28" fmla="*/ 1214438 h 6886576"/>
              <a:gd name="connsiteX29" fmla="*/ 1005692 w 5511704"/>
              <a:gd name="connsiteY29" fmla="*/ 1235869 h 6886576"/>
              <a:gd name="connsiteX30" fmla="*/ 1031858 w 5511704"/>
              <a:gd name="connsiteY30" fmla="*/ 1371600 h 6886576"/>
              <a:gd name="connsiteX31" fmla="*/ 1366216 w 5511704"/>
              <a:gd name="connsiteY31" fmla="*/ 1546622 h 6886576"/>
              <a:gd name="connsiteX32" fmla="*/ 1395290 w 5511704"/>
              <a:gd name="connsiteY32" fmla="*/ 1603772 h 6886576"/>
              <a:gd name="connsiteX33" fmla="*/ 1354586 w 5511704"/>
              <a:gd name="connsiteY33" fmla="*/ 1643063 h 6886576"/>
              <a:gd name="connsiteX34" fmla="*/ 1247011 w 5511704"/>
              <a:gd name="connsiteY34" fmla="*/ 1664494 h 6886576"/>
              <a:gd name="connsiteX35" fmla="*/ 1398198 w 5511704"/>
              <a:gd name="connsiteY35" fmla="*/ 1857375 h 6886576"/>
              <a:gd name="connsiteX36" fmla="*/ 1453440 w 5511704"/>
              <a:gd name="connsiteY36" fmla="*/ 1910954 h 6886576"/>
              <a:gd name="connsiteX37" fmla="*/ 1549386 w 5511704"/>
              <a:gd name="connsiteY37" fmla="*/ 1993106 h 6886576"/>
              <a:gd name="connsiteX38" fmla="*/ 1549386 w 5511704"/>
              <a:gd name="connsiteY38" fmla="*/ 2021681 h 6886576"/>
              <a:gd name="connsiteX39" fmla="*/ 1421458 w 5511704"/>
              <a:gd name="connsiteY39" fmla="*/ 2110978 h 6886576"/>
              <a:gd name="connsiteX40" fmla="*/ 1188861 w 5511704"/>
              <a:gd name="connsiteY40" fmla="*/ 2085976 h 6886576"/>
              <a:gd name="connsiteX41" fmla="*/ 1531941 w 5511704"/>
              <a:gd name="connsiteY41" fmla="*/ 2218135 h 6886576"/>
              <a:gd name="connsiteX42" fmla="*/ 421293 w 5511704"/>
              <a:gd name="connsiteY42" fmla="*/ 1900238 h 6886576"/>
              <a:gd name="connsiteX43" fmla="*/ 491072 w 5511704"/>
              <a:gd name="connsiteY43" fmla="*/ 1982391 h 6886576"/>
              <a:gd name="connsiteX44" fmla="*/ 880671 w 5511704"/>
              <a:gd name="connsiteY44" fmla="*/ 2200276 h 6886576"/>
              <a:gd name="connsiteX45" fmla="*/ 991154 w 5511704"/>
              <a:gd name="connsiteY45" fmla="*/ 2336007 h 6886576"/>
              <a:gd name="connsiteX46" fmla="*/ 1107453 w 5511704"/>
              <a:gd name="connsiteY46" fmla="*/ 2411016 h 6886576"/>
              <a:gd name="connsiteX47" fmla="*/ 1270270 w 5511704"/>
              <a:gd name="connsiteY47" fmla="*/ 2411016 h 6886576"/>
              <a:gd name="connsiteX48" fmla="*/ 1386568 w 5511704"/>
              <a:gd name="connsiteY48" fmla="*/ 2528889 h 6886576"/>
              <a:gd name="connsiteX49" fmla="*/ 1267362 w 5511704"/>
              <a:gd name="connsiteY49" fmla="*/ 2553891 h 6886576"/>
              <a:gd name="connsiteX50" fmla="*/ 1127805 w 5511704"/>
              <a:gd name="connsiteY50" fmla="*/ 2536032 h 6886576"/>
              <a:gd name="connsiteX51" fmla="*/ 970802 w 5511704"/>
              <a:gd name="connsiteY51" fmla="*/ 2575322 h 6886576"/>
              <a:gd name="connsiteX52" fmla="*/ 825429 w 5511704"/>
              <a:gd name="connsiteY52" fmla="*/ 2543176 h 6886576"/>
              <a:gd name="connsiteX53" fmla="*/ 650982 w 5511704"/>
              <a:gd name="connsiteY53" fmla="*/ 2564607 h 6886576"/>
              <a:gd name="connsiteX54" fmla="*/ 595740 w 5511704"/>
              <a:gd name="connsiteY54" fmla="*/ 2703909 h 6886576"/>
              <a:gd name="connsiteX55" fmla="*/ 578296 w 5511704"/>
              <a:gd name="connsiteY55" fmla="*/ 2714626 h 6886576"/>
              <a:gd name="connsiteX56" fmla="*/ 255568 w 5511704"/>
              <a:gd name="connsiteY56" fmla="*/ 2936081 h 6886576"/>
              <a:gd name="connsiteX57" fmla="*/ 165437 w 5511704"/>
              <a:gd name="connsiteY57" fmla="*/ 2953941 h 6886576"/>
              <a:gd name="connsiteX58" fmla="*/ 697501 w 5511704"/>
              <a:gd name="connsiteY58" fmla="*/ 3343275 h 6886576"/>
              <a:gd name="connsiteX59" fmla="*/ 339884 w 5511704"/>
              <a:gd name="connsiteY59" fmla="*/ 3243263 h 6886576"/>
              <a:gd name="connsiteX60" fmla="*/ 290458 w 5511704"/>
              <a:gd name="connsiteY60" fmla="*/ 3407569 h 6886576"/>
              <a:gd name="connsiteX61" fmla="*/ 459090 w 5511704"/>
              <a:gd name="connsiteY61" fmla="*/ 3554016 h 6886576"/>
              <a:gd name="connsiteX62" fmla="*/ 520147 w 5511704"/>
              <a:gd name="connsiteY62" fmla="*/ 3843338 h 6886576"/>
              <a:gd name="connsiteX63" fmla="*/ 491072 w 5511704"/>
              <a:gd name="connsiteY63" fmla="*/ 4107657 h 6886576"/>
              <a:gd name="connsiteX64" fmla="*/ 418386 w 5511704"/>
              <a:gd name="connsiteY64" fmla="*/ 4189810 h 6886576"/>
              <a:gd name="connsiteX65" fmla="*/ 313718 w 5511704"/>
              <a:gd name="connsiteY65" fmla="*/ 4339829 h 6886576"/>
              <a:gd name="connsiteX66" fmla="*/ 249753 w 5511704"/>
              <a:gd name="connsiteY66" fmla="*/ 4432698 h 6886576"/>
              <a:gd name="connsiteX67" fmla="*/ 25879 w 5511704"/>
              <a:gd name="connsiteY67" fmla="*/ 4396979 h 6886576"/>
              <a:gd name="connsiteX68" fmla="*/ 325347 w 5511704"/>
              <a:gd name="connsiteY68" fmla="*/ 4632722 h 6886576"/>
              <a:gd name="connsiteX69" fmla="*/ 84029 w 5511704"/>
              <a:gd name="connsiteY69" fmla="*/ 4604147 h 6886576"/>
              <a:gd name="connsiteX70" fmla="*/ 5527 w 5511704"/>
              <a:gd name="connsiteY70" fmla="*/ 4622007 h 6886576"/>
              <a:gd name="connsiteX71" fmla="*/ 49139 w 5511704"/>
              <a:gd name="connsiteY71" fmla="*/ 4697016 h 6886576"/>
              <a:gd name="connsiteX72" fmla="*/ 226494 w 5511704"/>
              <a:gd name="connsiteY72" fmla="*/ 4825604 h 6886576"/>
              <a:gd name="connsiteX73" fmla="*/ 592833 w 5511704"/>
              <a:gd name="connsiteY73" fmla="*/ 5175647 h 6886576"/>
              <a:gd name="connsiteX74" fmla="*/ 238123 w 5511704"/>
              <a:gd name="connsiteY74" fmla="*/ 5014913 h 6886576"/>
              <a:gd name="connsiteX75" fmla="*/ 610278 w 5511704"/>
              <a:gd name="connsiteY75" fmla="*/ 5375673 h 6886576"/>
              <a:gd name="connsiteX76" fmla="*/ 691686 w 5511704"/>
              <a:gd name="connsiteY76" fmla="*/ 5497116 h 6886576"/>
              <a:gd name="connsiteX77" fmla="*/ 860319 w 5511704"/>
              <a:gd name="connsiteY77" fmla="*/ 5793582 h 6886576"/>
              <a:gd name="connsiteX78" fmla="*/ 851597 w 5511704"/>
              <a:gd name="connsiteY78" fmla="*/ 5825729 h 6886576"/>
              <a:gd name="connsiteX79" fmla="*/ 659704 w 5511704"/>
              <a:gd name="connsiteY79" fmla="*/ 5779295 h 6886576"/>
              <a:gd name="connsiteX80" fmla="*/ 909746 w 5511704"/>
              <a:gd name="connsiteY80" fmla="*/ 6029326 h 6886576"/>
              <a:gd name="connsiteX81" fmla="*/ 1168509 w 5511704"/>
              <a:gd name="connsiteY81" fmla="*/ 6222207 h 6886576"/>
              <a:gd name="connsiteX82" fmla="*/ 985339 w 5511704"/>
              <a:gd name="connsiteY82" fmla="*/ 6193632 h 6886576"/>
              <a:gd name="connsiteX83" fmla="*/ 732391 w 5511704"/>
              <a:gd name="connsiteY83" fmla="*/ 6082904 h 6886576"/>
              <a:gd name="connsiteX84" fmla="*/ 645167 w 5511704"/>
              <a:gd name="connsiteY84" fmla="*/ 6125766 h 6886576"/>
              <a:gd name="connsiteX85" fmla="*/ 883579 w 5511704"/>
              <a:gd name="connsiteY85" fmla="*/ 6307932 h 6886576"/>
              <a:gd name="connsiteX86" fmla="*/ 1020229 w 5511704"/>
              <a:gd name="connsiteY86" fmla="*/ 6393657 h 6886576"/>
              <a:gd name="connsiteX87" fmla="*/ 1075471 w 5511704"/>
              <a:gd name="connsiteY87" fmla="*/ 6457950 h 6886576"/>
              <a:gd name="connsiteX88" fmla="*/ 1232473 w 5511704"/>
              <a:gd name="connsiteY88" fmla="*/ 6686551 h 6886576"/>
              <a:gd name="connsiteX89" fmla="*/ 1592997 w 5511704"/>
              <a:gd name="connsiteY89" fmla="*/ 6886576 h 6886576"/>
              <a:gd name="connsiteX90" fmla="*/ 5511704 w 5511704"/>
              <a:gd name="connsiteY90" fmla="*/ 6886576 h 6886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5511704" h="6886576">
                <a:moveTo>
                  <a:pt x="5511704" y="0"/>
                </a:moveTo>
                <a:lnTo>
                  <a:pt x="1008599" y="0"/>
                </a:lnTo>
                <a:cubicBezTo>
                  <a:pt x="1110360" y="35719"/>
                  <a:pt x="1209214" y="78581"/>
                  <a:pt x="1310975" y="110728"/>
                </a:cubicBezTo>
                <a:cubicBezTo>
                  <a:pt x="1296437" y="146447"/>
                  <a:pt x="1281900" y="139303"/>
                  <a:pt x="1267362" y="135731"/>
                </a:cubicBezTo>
                <a:cubicBezTo>
                  <a:pt x="1180139" y="121445"/>
                  <a:pt x="1090008" y="110728"/>
                  <a:pt x="1005692" y="71437"/>
                </a:cubicBezTo>
                <a:cubicBezTo>
                  <a:pt x="985339" y="64294"/>
                  <a:pt x="962080" y="64294"/>
                  <a:pt x="953358" y="89297"/>
                </a:cubicBezTo>
                <a:cubicBezTo>
                  <a:pt x="938820" y="125016"/>
                  <a:pt x="959172" y="146447"/>
                  <a:pt x="979525" y="164307"/>
                </a:cubicBezTo>
                <a:cubicBezTo>
                  <a:pt x="1014414" y="196453"/>
                  <a:pt x="1055118" y="189310"/>
                  <a:pt x="1092915" y="192882"/>
                </a:cubicBezTo>
                <a:cubicBezTo>
                  <a:pt x="1197583" y="210741"/>
                  <a:pt x="1247011" y="260747"/>
                  <a:pt x="1270270" y="375047"/>
                </a:cubicBezTo>
                <a:cubicBezTo>
                  <a:pt x="1180139" y="328613"/>
                  <a:pt x="1090008" y="385763"/>
                  <a:pt x="1002784" y="353615"/>
                </a:cubicBezTo>
                <a:cubicBezTo>
                  <a:pt x="979525" y="346472"/>
                  <a:pt x="944635" y="357188"/>
                  <a:pt x="956265" y="396479"/>
                </a:cubicBezTo>
                <a:cubicBezTo>
                  <a:pt x="967894" y="432198"/>
                  <a:pt x="1005692" y="460772"/>
                  <a:pt x="938820" y="453629"/>
                </a:cubicBezTo>
                <a:cubicBezTo>
                  <a:pt x="889393" y="450056"/>
                  <a:pt x="874856" y="407194"/>
                  <a:pt x="860319" y="360759"/>
                </a:cubicBezTo>
                <a:cubicBezTo>
                  <a:pt x="848689" y="335757"/>
                  <a:pt x="816707" y="321469"/>
                  <a:pt x="793447" y="335757"/>
                </a:cubicBezTo>
                <a:cubicBezTo>
                  <a:pt x="764373" y="350044"/>
                  <a:pt x="773095" y="389335"/>
                  <a:pt x="773095" y="417910"/>
                </a:cubicBezTo>
                <a:cubicBezTo>
                  <a:pt x="770187" y="471488"/>
                  <a:pt x="793447" y="496491"/>
                  <a:pt x="834151" y="507206"/>
                </a:cubicBezTo>
                <a:cubicBezTo>
                  <a:pt x="883579" y="521494"/>
                  <a:pt x="933005" y="539354"/>
                  <a:pt x="996969" y="560785"/>
                </a:cubicBezTo>
                <a:cubicBezTo>
                  <a:pt x="927190" y="596503"/>
                  <a:pt x="874856" y="589360"/>
                  <a:pt x="822522" y="560785"/>
                </a:cubicBezTo>
                <a:cubicBezTo>
                  <a:pt x="758558" y="528637"/>
                  <a:pt x="674242" y="485775"/>
                  <a:pt x="621908" y="525066"/>
                </a:cubicBezTo>
                <a:cubicBezTo>
                  <a:pt x="543407" y="582216"/>
                  <a:pt x="479443" y="546497"/>
                  <a:pt x="409664" y="535781"/>
                </a:cubicBezTo>
                <a:cubicBezTo>
                  <a:pt x="264290" y="514350"/>
                  <a:pt x="354422" y="482204"/>
                  <a:pt x="209049" y="464344"/>
                </a:cubicBezTo>
                <a:cubicBezTo>
                  <a:pt x="150900" y="457200"/>
                  <a:pt x="89843" y="428625"/>
                  <a:pt x="5527" y="467916"/>
                </a:cubicBezTo>
                <a:cubicBezTo>
                  <a:pt x="386404" y="675085"/>
                  <a:pt x="566666" y="660797"/>
                  <a:pt x="906838" y="914400"/>
                </a:cubicBezTo>
                <a:cubicBezTo>
                  <a:pt x="892301" y="939404"/>
                  <a:pt x="877764" y="928688"/>
                  <a:pt x="863226" y="925116"/>
                </a:cubicBezTo>
                <a:cubicBezTo>
                  <a:pt x="839967" y="921544"/>
                  <a:pt x="810892" y="907256"/>
                  <a:pt x="805077" y="953691"/>
                </a:cubicBezTo>
                <a:cubicBezTo>
                  <a:pt x="802169" y="989410"/>
                  <a:pt x="819615" y="1007269"/>
                  <a:pt x="848689" y="1010841"/>
                </a:cubicBezTo>
                <a:cubicBezTo>
                  <a:pt x="933005" y="1025129"/>
                  <a:pt x="1008599" y="1075135"/>
                  <a:pt x="1084193" y="1117997"/>
                </a:cubicBezTo>
                <a:cubicBezTo>
                  <a:pt x="1119082" y="1135857"/>
                  <a:pt x="1156879" y="1160860"/>
                  <a:pt x="1142342" y="1225153"/>
                </a:cubicBezTo>
                <a:cubicBezTo>
                  <a:pt x="1113268" y="1243013"/>
                  <a:pt x="1092915" y="1218009"/>
                  <a:pt x="1069655" y="1214438"/>
                </a:cubicBezTo>
                <a:cubicBezTo>
                  <a:pt x="1046396" y="1210866"/>
                  <a:pt x="991154" y="1225153"/>
                  <a:pt x="1005692" y="1235869"/>
                </a:cubicBezTo>
                <a:cubicBezTo>
                  <a:pt x="1072563" y="1275159"/>
                  <a:pt x="950450" y="1371600"/>
                  <a:pt x="1031858" y="1371600"/>
                </a:cubicBezTo>
                <a:cubicBezTo>
                  <a:pt x="1165601" y="1371600"/>
                  <a:pt x="1238288" y="1543050"/>
                  <a:pt x="1366216" y="1546622"/>
                </a:cubicBezTo>
                <a:cubicBezTo>
                  <a:pt x="1386568" y="1546622"/>
                  <a:pt x="1395290" y="1578770"/>
                  <a:pt x="1395290" y="1603772"/>
                </a:cubicBezTo>
                <a:cubicBezTo>
                  <a:pt x="1395290" y="1635920"/>
                  <a:pt x="1374939" y="1639491"/>
                  <a:pt x="1354586" y="1643063"/>
                </a:cubicBezTo>
                <a:cubicBezTo>
                  <a:pt x="1322604" y="1646635"/>
                  <a:pt x="1287715" y="1603772"/>
                  <a:pt x="1247011" y="1664494"/>
                </a:cubicBezTo>
                <a:cubicBezTo>
                  <a:pt x="1322604" y="1700213"/>
                  <a:pt x="1401105" y="1735932"/>
                  <a:pt x="1398198" y="1857375"/>
                </a:cubicBezTo>
                <a:cubicBezTo>
                  <a:pt x="1398198" y="1889523"/>
                  <a:pt x="1430180" y="1903810"/>
                  <a:pt x="1453440" y="1910954"/>
                </a:cubicBezTo>
                <a:cubicBezTo>
                  <a:pt x="1494144" y="1925241"/>
                  <a:pt x="1526126" y="1946673"/>
                  <a:pt x="1549386" y="1993106"/>
                </a:cubicBezTo>
                <a:cubicBezTo>
                  <a:pt x="1549386" y="2003822"/>
                  <a:pt x="1549386" y="2010966"/>
                  <a:pt x="1549386" y="2021681"/>
                </a:cubicBezTo>
                <a:cubicBezTo>
                  <a:pt x="1543571" y="2132410"/>
                  <a:pt x="1485422" y="2128838"/>
                  <a:pt x="1421458" y="2110978"/>
                </a:cubicBezTo>
                <a:cubicBezTo>
                  <a:pt x="1345864" y="2089547"/>
                  <a:pt x="1270270" y="2046685"/>
                  <a:pt x="1188861" y="2085976"/>
                </a:cubicBezTo>
                <a:cubicBezTo>
                  <a:pt x="1302252" y="2139554"/>
                  <a:pt x="1427272" y="2143126"/>
                  <a:pt x="1531941" y="2218135"/>
                </a:cubicBezTo>
                <a:cubicBezTo>
                  <a:pt x="1142342" y="2232422"/>
                  <a:pt x="799262" y="1993106"/>
                  <a:pt x="421293" y="1900238"/>
                </a:cubicBezTo>
                <a:cubicBezTo>
                  <a:pt x="432923" y="1960960"/>
                  <a:pt x="464905" y="1975247"/>
                  <a:pt x="491072" y="1982391"/>
                </a:cubicBezTo>
                <a:cubicBezTo>
                  <a:pt x="630630" y="2028825"/>
                  <a:pt x="752743" y="2121695"/>
                  <a:pt x="880671" y="2200276"/>
                </a:cubicBezTo>
                <a:cubicBezTo>
                  <a:pt x="933005" y="2232422"/>
                  <a:pt x="970802" y="2268142"/>
                  <a:pt x="991154" y="2336007"/>
                </a:cubicBezTo>
                <a:cubicBezTo>
                  <a:pt x="1008599" y="2400300"/>
                  <a:pt x="1043489" y="2428875"/>
                  <a:pt x="1107453" y="2411016"/>
                </a:cubicBezTo>
                <a:cubicBezTo>
                  <a:pt x="1159787" y="2396729"/>
                  <a:pt x="1215029" y="2403873"/>
                  <a:pt x="1270270" y="2411016"/>
                </a:cubicBezTo>
                <a:cubicBezTo>
                  <a:pt x="1331326" y="2418160"/>
                  <a:pt x="1401105" y="2489597"/>
                  <a:pt x="1386568" y="2528889"/>
                </a:cubicBezTo>
                <a:cubicBezTo>
                  <a:pt x="1357494" y="2593182"/>
                  <a:pt x="1308067" y="2561035"/>
                  <a:pt x="1267362" y="2553891"/>
                </a:cubicBezTo>
                <a:cubicBezTo>
                  <a:pt x="1217936" y="2546748"/>
                  <a:pt x="1127805" y="2528889"/>
                  <a:pt x="1127805" y="2536032"/>
                </a:cubicBezTo>
                <a:cubicBezTo>
                  <a:pt x="1095822" y="2696766"/>
                  <a:pt x="1023136" y="2575322"/>
                  <a:pt x="970802" y="2575322"/>
                </a:cubicBezTo>
                <a:cubicBezTo>
                  <a:pt x="921375" y="2575322"/>
                  <a:pt x="871949" y="2557463"/>
                  <a:pt x="825429" y="2543176"/>
                </a:cubicBezTo>
                <a:cubicBezTo>
                  <a:pt x="764373" y="2525316"/>
                  <a:pt x="709132" y="2557463"/>
                  <a:pt x="650982" y="2564607"/>
                </a:cubicBezTo>
                <a:cubicBezTo>
                  <a:pt x="598648" y="2571751"/>
                  <a:pt x="627722" y="2664620"/>
                  <a:pt x="595740" y="2703909"/>
                </a:cubicBezTo>
                <a:cubicBezTo>
                  <a:pt x="589926" y="2714626"/>
                  <a:pt x="584111" y="2714626"/>
                  <a:pt x="578296" y="2714626"/>
                </a:cubicBezTo>
                <a:cubicBezTo>
                  <a:pt x="560851" y="2993232"/>
                  <a:pt x="255568" y="2925366"/>
                  <a:pt x="255568" y="2936081"/>
                </a:cubicBezTo>
                <a:cubicBezTo>
                  <a:pt x="229401" y="2953941"/>
                  <a:pt x="197419" y="2911079"/>
                  <a:pt x="165437" y="2953941"/>
                </a:cubicBezTo>
                <a:cubicBezTo>
                  <a:pt x="302087" y="3150394"/>
                  <a:pt x="511425" y="3196828"/>
                  <a:pt x="697501" y="3343275"/>
                </a:cubicBezTo>
                <a:cubicBezTo>
                  <a:pt x="543407" y="3393282"/>
                  <a:pt x="453275" y="3221832"/>
                  <a:pt x="339884" y="3243263"/>
                </a:cubicBezTo>
                <a:cubicBezTo>
                  <a:pt x="284643" y="3296842"/>
                  <a:pt x="450368" y="3382566"/>
                  <a:pt x="290458" y="3407569"/>
                </a:cubicBezTo>
                <a:cubicBezTo>
                  <a:pt x="360236" y="3454004"/>
                  <a:pt x="409664" y="3500439"/>
                  <a:pt x="459090" y="3554016"/>
                </a:cubicBezTo>
                <a:cubicBezTo>
                  <a:pt x="543407" y="3650457"/>
                  <a:pt x="560851" y="3714751"/>
                  <a:pt x="520147" y="3843338"/>
                </a:cubicBezTo>
                <a:cubicBezTo>
                  <a:pt x="493979" y="3929063"/>
                  <a:pt x="456183" y="4007645"/>
                  <a:pt x="491072" y="4107657"/>
                </a:cubicBezTo>
                <a:cubicBezTo>
                  <a:pt x="514332" y="4175522"/>
                  <a:pt x="505609" y="4221957"/>
                  <a:pt x="418386" y="4189810"/>
                </a:cubicBezTo>
                <a:cubicBezTo>
                  <a:pt x="325347" y="4157663"/>
                  <a:pt x="290458" y="4218386"/>
                  <a:pt x="313718" y="4339829"/>
                </a:cubicBezTo>
                <a:cubicBezTo>
                  <a:pt x="328254" y="4418410"/>
                  <a:pt x="313718" y="4443413"/>
                  <a:pt x="249753" y="4432698"/>
                </a:cubicBezTo>
                <a:cubicBezTo>
                  <a:pt x="179975" y="4421982"/>
                  <a:pt x="113103" y="4371976"/>
                  <a:pt x="25879" y="4396979"/>
                </a:cubicBezTo>
                <a:cubicBezTo>
                  <a:pt x="95658" y="4539854"/>
                  <a:pt x="243939" y="4496991"/>
                  <a:pt x="325347" y="4632722"/>
                </a:cubicBezTo>
                <a:cubicBezTo>
                  <a:pt x="229401" y="4632722"/>
                  <a:pt x="153807" y="4632722"/>
                  <a:pt x="84029" y="4604147"/>
                </a:cubicBezTo>
                <a:cubicBezTo>
                  <a:pt x="54954" y="4593433"/>
                  <a:pt x="22972" y="4579145"/>
                  <a:pt x="5527" y="4622007"/>
                </a:cubicBezTo>
                <a:cubicBezTo>
                  <a:pt x="-14826" y="4672014"/>
                  <a:pt x="25879" y="4689872"/>
                  <a:pt x="49139" y="4697016"/>
                </a:cubicBezTo>
                <a:cubicBezTo>
                  <a:pt x="116011" y="4722019"/>
                  <a:pt x="168344" y="4779170"/>
                  <a:pt x="226494" y="4825604"/>
                </a:cubicBezTo>
                <a:cubicBezTo>
                  <a:pt x="351514" y="4925616"/>
                  <a:pt x="488165" y="5011341"/>
                  <a:pt x="592833" y="5175647"/>
                </a:cubicBezTo>
                <a:cubicBezTo>
                  <a:pt x="461997" y="5132785"/>
                  <a:pt x="363144" y="5032772"/>
                  <a:pt x="238123" y="5014913"/>
                </a:cubicBezTo>
                <a:cubicBezTo>
                  <a:pt x="345700" y="5164932"/>
                  <a:pt x="482350" y="5264944"/>
                  <a:pt x="610278" y="5375673"/>
                </a:cubicBezTo>
                <a:cubicBezTo>
                  <a:pt x="648075" y="5407819"/>
                  <a:pt x="685872" y="5429250"/>
                  <a:pt x="691686" y="5497116"/>
                </a:cubicBezTo>
                <a:cubicBezTo>
                  <a:pt x="709132" y="5629276"/>
                  <a:pt x="755650" y="5736432"/>
                  <a:pt x="860319" y="5793582"/>
                </a:cubicBezTo>
                <a:cubicBezTo>
                  <a:pt x="860319" y="5793582"/>
                  <a:pt x="854504" y="5815013"/>
                  <a:pt x="851597" y="5825729"/>
                </a:cubicBezTo>
                <a:cubicBezTo>
                  <a:pt x="787632" y="5829301"/>
                  <a:pt x="738206" y="5750720"/>
                  <a:pt x="659704" y="5779295"/>
                </a:cubicBezTo>
                <a:cubicBezTo>
                  <a:pt x="738206" y="5886451"/>
                  <a:pt x="802169" y="5979319"/>
                  <a:pt x="909746" y="6029326"/>
                </a:cubicBezTo>
                <a:cubicBezTo>
                  <a:pt x="996969" y="6068616"/>
                  <a:pt x="1104545" y="6093620"/>
                  <a:pt x="1168509" y="6222207"/>
                </a:cubicBezTo>
                <a:cubicBezTo>
                  <a:pt x="1095822" y="6247210"/>
                  <a:pt x="1040581" y="6215063"/>
                  <a:pt x="985339" y="6193632"/>
                </a:cubicBezTo>
                <a:cubicBezTo>
                  <a:pt x="901023" y="6157913"/>
                  <a:pt x="816707" y="6118623"/>
                  <a:pt x="732391" y="6082904"/>
                </a:cubicBezTo>
                <a:cubicBezTo>
                  <a:pt x="700408" y="6068616"/>
                  <a:pt x="665519" y="6061472"/>
                  <a:pt x="645167" y="6125766"/>
                </a:cubicBezTo>
                <a:cubicBezTo>
                  <a:pt x="752743" y="6140053"/>
                  <a:pt x="816707" y="6225779"/>
                  <a:pt x="883579" y="6307932"/>
                </a:cubicBezTo>
                <a:cubicBezTo>
                  <a:pt x="921375" y="6354366"/>
                  <a:pt x="953358" y="6415088"/>
                  <a:pt x="1020229" y="6393657"/>
                </a:cubicBezTo>
                <a:cubicBezTo>
                  <a:pt x="1055118" y="6382942"/>
                  <a:pt x="1078378" y="6415088"/>
                  <a:pt x="1075471" y="6457950"/>
                </a:cubicBezTo>
                <a:cubicBezTo>
                  <a:pt x="1060933" y="6607970"/>
                  <a:pt x="1145250" y="6657976"/>
                  <a:pt x="1232473" y="6686551"/>
                </a:cubicBezTo>
                <a:cubicBezTo>
                  <a:pt x="1360401" y="6729413"/>
                  <a:pt x="1473792" y="6815138"/>
                  <a:pt x="1592997" y="6886576"/>
                </a:cubicBezTo>
                <a:lnTo>
                  <a:pt x="5511704" y="6886576"/>
                </a:lnTo>
                <a:close/>
              </a:path>
            </a:pathLst>
          </a:custGeom>
          <a:solidFill>
            <a:schemeClr val="bg2">
              <a:alpha val="50000"/>
            </a:schemeClr>
          </a:solidFill>
          <a:ln w="32707" cap="flat">
            <a:noFill/>
            <a:prstDash val="solid"/>
            <a:miter/>
          </a:ln>
        </p:spPr>
        <p:txBody>
          <a:bodyPr rtlCol="0" anchor="ctr"/>
          <a:lstStyle/>
          <a:p>
            <a:endParaRPr lang="en-US" dirty="0"/>
          </a:p>
        </p:txBody>
      </p:sp>
      <p:sp>
        <p:nvSpPr>
          <p:cNvPr id="2" name="Title 1"/>
          <p:cNvSpPr>
            <a:spLocks noGrp="1"/>
          </p:cNvSpPr>
          <p:nvPr>
            <p:ph type="title"/>
          </p:nvPr>
        </p:nvSpPr>
        <p:spPr>
          <a:xfrm>
            <a:off x="838200" y="713312"/>
            <a:ext cx="4038600" cy="5431376"/>
          </a:xfrm>
        </p:spPr>
        <p:txBody>
          <a:bodyPr>
            <a:normAutofit/>
          </a:bodyPr>
          <a:lstStyle/>
          <a:p>
            <a:r>
              <a:rPr lang="en-US" dirty="0"/>
              <a:t>Malaria</a:t>
            </a:r>
          </a:p>
        </p:txBody>
      </p:sp>
      <p:sp>
        <p:nvSpPr>
          <p:cNvPr id="3" name="Content Placeholder 2"/>
          <p:cNvSpPr>
            <a:spLocks noGrp="1"/>
          </p:cNvSpPr>
          <p:nvPr>
            <p:ph idx="1"/>
          </p:nvPr>
        </p:nvSpPr>
        <p:spPr>
          <a:xfrm>
            <a:off x="6095999" y="713313"/>
            <a:ext cx="5257801" cy="5431376"/>
          </a:xfrm>
        </p:spPr>
        <p:txBody>
          <a:bodyPr anchor="ctr">
            <a:normAutofit/>
          </a:bodyPr>
          <a:lstStyle/>
          <a:p>
            <a:pPr marL="0" indent="0">
              <a:buNone/>
            </a:pPr>
            <a:r>
              <a:rPr lang="en-US" sz="2000" b="1"/>
              <a:t>The Burden of Malaria (2017)</a:t>
            </a:r>
          </a:p>
          <a:p>
            <a:r>
              <a:rPr lang="en-US" sz="2000"/>
              <a:t>Number of malaria cases: 219 million</a:t>
            </a:r>
          </a:p>
          <a:p>
            <a:r>
              <a:rPr lang="en-US" sz="2000"/>
              <a:t>Number of malaria-related deaths: 548,000</a:t>
            </a:r>
          </a:p>
          <a:p>
            <a:r>
              <a:rPr lang="en-US" sz="2000"/>
              <a:t>Burden of malaria-related deaths: 93% in Africa; 61% occurred in children under 5 years of age</a:t>
            </a:r>
          </a:p>
          <a:p>
            <a:pPr marL="0" indent="0">
              <a:buNone/>
            </a:pPr>
            <a:endParaRPr lang="en-US" sz="200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7718681-A12E-49D6-9925-DD7C68176D6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FBD77573-9EF2-4C35-8285-A1CF6FBB0EA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5511704" cy="6858000"/>
          </a:xfrm>
          <a:custGeom>
            <a:avLst/>
            <a:gdLst>
              <a:gd name="connsiteX0" fmla="*/ 5511704 w 5511704"/>
              <a:gd name="connsiteY0" fmla="*/ 0 h 6886576"/>
              <a:gd name="connsiteX1" fmla="*/ 1008599 w 5511704"/>
              <a:gd name="connsiteY1" fmla="*/ 0 h 6886576"/>
              <a:gd name="connsiteX2" fmla="*/ 1310975 w 5511704"/>
              <a:gd name="connsiteY2" fmla="*/ 110728 h 6886576"/>
              <a:gd name="connsiteX3" fmla="*/ 1267362 w 5511704"/>
              <a:gd name="connsiteY3" fmla="*/ 135731 h 6886576"/>
              <a:gd name="connsiteX4" fmla="*/ 1005692 w 5511704"/>
              <a:gd name="connsiteY4" fmla="*/ 71437 h 6886576"/>
              <a:gd name="connsiteX5" fmla="*/ 953358 w 5511704"/>
              <a:gd name="connsiteY5" fmla="*/ 89297 h 6886576"/>
              <a:gd name="connsiteX6" fmla="*/ 979525 w 5511704"/>
              <a:gd name="connsiteY6" fmla="*/ 164307 h 6886576"/>
              <a:gd name="connsiteX7" fmla="*/ 1092915 w 5511704"/>
              <a:gd name="connsiteY7" fmla="*/ 192882 h 6886576"/>
              <a:gd name="connsiteX8" fmla="*/ 1270270 w 5511704"/>
              <a:gd name="connsiteY8" fmla="*/ 375047 h 6886576"/>
              <a:gd name="connsiteX9" fmla="*/ 1002784 w 5511704"/>
              <a:gd name="connsiteY9" fmla="*/ 353615 h 6886576"/>
              <a:gd name="connsiteX10" fmla="*/ 956265 w 5511704"/>
              <a:gd name="connsiteY10" fmla="*/ 396479 h 6886576"/>
              <a:gd name="connsiteX11" fmla="*/ 938820 w 5511704"/>
              <a:gd name="connsiteY11" fmla="*/ 453629 h 6886576"/>
              <a:gd name="connsiteX12" fmla="*/ 860319 w 5511704"/>
              <a:gd name="connsiteY12" fmla="*/ 360759 h 6886576"/>
              <a:gd name="connsiteX13" fmla="*/ 793447 w 5511704"/>
              <a:gd name="connsiteY13" fmla="*/ 335757 h 6886576"/>
              <a:gd name="connsiteX14" fmla="*/ 773095 w 5511704"/>
              <a:gd name="connsiteY14" fmla="*/ 417910 h 6886576"/>
              <a:gd name="connsiteX15" fmla="*/ 834151 w 5511704"/>
              <a:gd name="connsiteY15" fmla="*/ 507206 h 6886576"/>
              <a:gd name="connsiteX16" fmla="*/ 996969 w 5511704"/>
              <a:gd name="connsiteY16" fmla="*/ 560785 h 6886576"/>
              <a:gd name="connsiteX17" fmla="*/ 822522 w 5511704"/>
              <a:gd name="connsiteY17" fmla="*/ 560785 h 6886576"/>
              <a:gd name="connsiteX18" fmla="*/ 621908 w 5511704"/>
              <a:gd name="connsiteY18" fmla="*/ 525066 h 6886576"/>
              <a:gd name="connsiteX19" fmla="*/ 409664 w 5511704"/>
              <a:gd name="connsiteY19" fmla="*/ 535781 h 6886576"/>
              <a:gd name="connsiteX20" fmla="*/ 209049 w 5511704"/>
              <a:gd name="connsiteY20" fmla="*/ 464344 h 6886576"/>
              <a:gd name="connsiteX21" fmla="*/ 5527 w 5511704"/>
              <a:gd name="connsiteY21" fmla="*/ 467916 h 6886576"/>
              <a:gd name="connsiteX22" fmla="*/ 906838 w 5511704"/>
              <a:gd name="connsiteY22" fmla="*/ 914400 h 6886576"/>
              <a:gd name="connsiteX23" fmla="*/ 863226 w 5511704"/>
              <a:gd name="connsiteY23" fmla="*/ 925116 h 6886576"/>
              <a:gd name="connsiteX24" fmla="*/ 805077 w 5511704"/>
              <a:gd name="connsiteY24" fmla="*/ 953691 h 6886576"/>
              <a:gd name="connsiteX25" fmla="*/ 848689 w 5511704"/>
              <a:gd name="connsiteY25" fmla="*/ 1010841 h 6886576"/>
              <a:gd name="connsiteX26" fmla="*/ 1084193 w 5511704"/>
              <a:gd name="connsiteY26" fmla="*/ 1117997 h 6886576"/>
              <a:gd name="connsiteX27" fmla="*/ 1142342 w 5511704"/>
              <a:gd name="connsiteY27" fmla="*/ 1225153 h 6886576"/>
              <a:gd name="connsiteX28" fmla="*/ 1069655 w 5511704"/>
              <a:gd name="connsiteY28" fmla="*/ 1214438 h 6886576"/>
              <a:gd name="connsiteX29" fmla="*/ 1005692 w 5511704"/>
              <a:gd name="connsiteY29" fmla="*/ 1235869 h 6886576"/>
              <a:gd name="connsiteX30" fmla="*/ 1031858 w 5511704"/>
              <a:gd name="connsiteY30" fmla="*/ 1371600 h 6886576"/>
              <a:gd name="connsiteX31" fmla="*/ 1366216 w 5511704"/>
              <a:gd name="connsiteY31" fmla="*/ 1546622 h 6886576"/>
              <a:gd name="connsiteX32" fmla="*/ 1395290 w 5511704"/>
              <a:gd name="connsiteY32" fmla="*/ 1603772 h 6886576"/>
              <a:gd name="connsiteX33" fmla="*/ 1354586 w 5511704"/>
              <a:gd name="connsiteY33" fmla="*/ 1643063 h 6886576"/>
              <a:gd name="connsiteX34" fmla="*/ 1247011 w 5511704"/>
              <a:gd name="connsiteY34" fmla="*/ 1664494 h 6886576"/>
              <a:gd name="connsiteX35" fmla="*/ 1398198 w 5511704"/>
              <a:gd name="connsiteY35" fmla="*/ 1857375 h 6886576"/>
              <a:gd name="connsiteX36" fmla="*/ 1453440 w 5511704"/>
              <a:gd name="connsiteY36" fmla="*/ 1910954 h 6886576"/>
              <a:gd name="connsiteX37" fmla="*/ 1549386 w 5511704"/>
              <a:gd name="connsiteY37" fmla="*/ 1993106 h 6886576"/>
              <a:gd name="connsiteX38" fmla="*/ 1549386 w 5511704"/>
              <a:gd name="connsiteY38" fmla="*/ 2021681 h 6886576"/>
              <a:gd name="connsiteX39" fmla="*/ 1421458 w 5511704"/>
              <a:gd name="connsiteY39" fmla="*/ 2110978 h 6886576"/>
              <a:gd name="connsiteX40" fmla="*/ 1188861 w 5511704"/>
              <a:gd name="connsiteY40" fmla="*/ 2085976 h 6886576"/>
              <a:gd name="connsiteX41" fmla="*/ 1531941 w 5511704"/>
              <a:gd name="connsiteY41" fmla="*/ 2218135 h 6886576"/>
              <a:gd name="connsiteX42" fmla="*/ 421293 w 5511704"/>
              <a:gd name="connsiteY42" fmla="*/ 1900238 h 6886576"/>
              <a:gd name="connsiteX43" fmla="*/ 491072 w 5511704"/>
              <a:gd name="connsiteY43" fmla="*/ 1982391 h 6886576"/>
              <a:gd name="connsiteX44" fmla="*/ 880671 w 5511704"/>
              <a:gd name="connsiteY44" fmla="*/ 2200276 h 6886576"/>
              <a:gd name="connsiteX45" fmla="*/ 991154 w 5511704"/>
              <a:gd name="connsiteY45" fmla="*/ 2336007 h 6886576"/>
              <a:gd name="connsiteX46" fmla="*/ 1107453 w 5511704"/>
              <a:gd name="connsiteY46" fmla="*/ 2411016 h 6886576"/>
              <a:gd name="connsiteX47" fmla="*/ 1270270 w 5511704"/>
              <a:gd name="connsiteY47" fmla="*/ 2411016 h 6886576"/>
              <a:gd name="connsiteX48" fmla="*/ 1386568 w 5511704"/>
              <a:gd name="connsiteY48" fmla="*/ 2528889 h 6886576"/>
              <a:gd name="connsiteX49" fmla="*/ 1267362 w 5511704"/>
              <a:gd name="connsiteY49" fmla="*/ 2553891 h 6886576"/>
              <a:gd name="connsiteX50" fmla="*/ 1127805 w 5511704"/>
              <a:gd name="connsiteY50" fmla="*/ 2536032 h 6886576"/>
              <a:gd name="connsiteX51" fmla="*/ 970802 w 5511704"/>
              <a:gd name="connsiteY51" fmla="*/ 2575322 h 6886576"/>
              <a:gd name="connsiteX52" fmla="*/ 825429 w 5511704"/>
              <a:gd name="connsiteY52" fmla="*/ 2543176 h 6886576"/>
              <a:gd name="connsiteX53" fmla="*/ 650982 w 5511704"/>
              <a:gd name="connsiteY53" fmla="*/ 2564607 h 6886576"/>
              <a:gd name="connsiteX54" fmla="*/ 595740 w 5511704"/>
              <a:gd name="connsiteY54" fmla="*/ 2703909 h 6886576"/>
              <a:gd name="connsiteX55" fmla="*/ 578296 w 5511704"/>
              <a:gd name="connsiteY55" fmla="*/ 2714626 h 6886576"/>
              <a:gd name="connsiteX56" fmla="*/ 255568 w 5511704"/>
              <a:gd name="connsiteY56" fmla="*/ 2936081 h 6886576"/>
              <a:gd name="connsiteX57" fmla="*/ 165437 w 5511704"/>
              <a:gd name="connsiteY57" fmla="*/ 2953941 h 6886576"/>
              <a:gd name="connsiteX58" fmla="*/ 697501 w 5511704"/>
              <a:gd name="connsiteY58" fmla="*/ 3343275 h 6886576"/>
              <a:gd name="connsiteX59" fmla="*/ 339884 w 5511704"/>
              <a:gd name="connsiteY59" fmla="*/ 3243263 h 6886576"/>
              <a:gd name="connsiteX60" fmla="*/ 290458 w 5511704"/>
              <a:gd name="connsiteY60" fmla="*/ 3407569 h 6886576"/>
              <a:gd name="connsiteX61" fmla="*/ 459090 w 5511704"/>
              <a:gd name="connsiteY61" fmla="*/ 3554016 h 6886576"/>
              <a:gd name="connsiteX62" fmla="*/ 520147 w 5511704"/>
              <a:gd name="connsiteY62" fmla="*/ 3843338 h 6886576"/>
              <a:gd name="connsiteX63" fmla="*/ 491072 w 5511704"/>
              <a:gd name="connsiteY63" fmla="*/ 4107657 h 6886576"/>
              <a:gd name="connsiteX64" fmla="*/ 418386 w 5511704"/>
              <a:gd name="connsiteY64" fmla="*/ 4189810 h 6886576"/>
              <a:gd name="connsiteX65" fmla="*/ 313718 w 5511704"/>
              <a:gd name="connsiteY65" fmla="*/ 4339829 h 6886576"/>
              <a:gd name="connsiteX66" fmla="*/ 249753 w 5511704"/>
              <a:gd name="connsiteY66" fmla="*/ 4432698 h 6886576"/>
              <a:gd name="connsiteX67" fmla="*/ 25879 w 5511704"/>
              <a:gd name="connsiteY67" fmla="*/ 4396979 h 6886576"/>
              <a:gd name="connsiteX68" fmla="*/ 325347 w 5511704"/>
              <a:gd name="connsiteY68" fmla="*/ 4632722 h 6886576"/>
              <a:gd name="connsiteX69" fmla="*/ 84029 w 5511704"/>
              <a:gd name="connsiteY69" fmla="*/ 4604147 h 6886576"/>
              <a:gd name="connsiteX70" fmla="*/ 5527 w 5511704"/>
              <a:gd name="connsiteY70" fmla="*/ 4622007 h 6886576"/>
              <a:gd name="connsiteX71" fmla="*/ 49139 w 5511704"/>
              <a:gd name="connsiteY71" fmla="*/ 4697016 h 6886576"/>
              <a:gd name="connsiteX72" fmla="*/ 226494 w 5511704"/>
              <a:gd name="connsiteY72" fmla="*/ 4825604 h 6886576"/>
              <a:gd name="connsiteX73" fmla="*/ 592833 w 5511704"/>
              <a:gd name="connsiteY73" fmla="*/ 5175647 h 6886576"/>
              <a:gd name="connsiteX74" fmla="*/ 238123 w 5511704"/>
              <a:gd name="connsiteY74" fmla="*/ 5014913 h 6886576"/>
              <a:gd name="connsiteX75" fmla="*/ 610278 w 5511704"/>
              <a:gd name="connsiteY75" fmla="*/ 5375673 h 6886576"/>
              <a:gd name="connsiteX76" fmla="*/ 691686 w 5511704"/>
              <a:gd name="connsiteY76" fmla="*/ 5497116 h 6886576"/>
              <a:gd name="connsiteX77" fmla="*/ 860319 w 5511704"/>
              <a:gd name="connsiteY77" fmla="*/ 5793582 h 6886576"/>
              <a:gd name="connsiteX78" fmla="*/ 851597 w 5511704"/>
              <a:gd name="connsiteY78" fmla="*/ 5825729 h 6886576"/>
              <a:gd name="connsiteX79" fmla="*/ 659704 w 5511704"/>
              <a:gd name="connsiteY79" fmla="*/ 5779295 h 6886576"/>
              <a:gd name="connsiteX80" fmla="*/ 909746 w 5511704"/>
              <a:gd name="connsiteY80" fmla="*/ 6029326 h 6886576"/>
              <a:gd name="connsiteX81" fmla="*/ 1168509 w 5511704"/>
              <a:gd name="connsiteY81" fmla="*/ 6222207 h 6886576"/>
              <a:gd name="connsiteX82" fmla="*/ 985339 w 5511704"/>
              <a:gd name="connsiteY82" fmla="*/ 6193632 h 6886576"/>
              <a:gd name="connsiteX83" fmla="*/ 732391 w 5511704"/>
              <a:gd name="connsiteY83" fmla="*/ 6082904 h 6886576"/>
              <a:gd name="connsiteX84" fmla="*/ 645167 w 5511704"/>
              <a:gd name="connsiteY84" fmla="*/ 6125766 h 6886576"/>
              <a:gd name="connsiteX85" fmla="*/ 883579 w 5511704"/>
              <a:gd name="connsiteY85" fmla="*/ 6307932 h 6886576"/>
              <a:gd name="connsiteX86" fmla="*/ 1020229 w 5511704"/>
              <a:gd name="connsiteY86" fmla="*/ 6393657 h 6886576"/>
              <a:gd name="connsiteX87" fmla="*/ 1075471 w 5511704"/>
              <a:gd name="connsiteY87" fmla="*/ 6457950 h 6886576"/>
              <a:gd name="connsiteX88" fmla="*/ 1232473 w 5511704"/>
              <a:gd name="connsiteY88" fmla="*/ 6686551 h 6886576"/>
              <a:gd name="connsiteX89" fmla="*/ 1592997 w 5511704"/>
              <a:gd name="connsiteY89" fmla="*/ 6886576 h 6886576"/>
              <a:gd name="connsiteX90" fmla="*/ 5511704 w 5511704"/>
              <a:gd name="connsiteY90" fmla="*/ 6886576 h 6886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5511704" h="6886576">
                <a:moveTo>
                  <a:pt x="5511704" y="0"/>
                </a:moveTo>
                <a:lnTo>
                  <a:pt x="1008599" y="0"/>
                </a:lnTo>
                <a:cubicBezTo>
                  <a:pt x="1110360" y="35719"/>
                  <a:pt x="1209214" y="78581"/>
                  <a:pt x="1310975" y="110728"/>
                </a:cubicBezTo>
                <a:cubicBezTo>
                  <a:pt x="1296437" y="146447"/>
                  <a:pt x="1281900" y="139303"/>
                  <a:pt x="1267362" y="135731"/>
                </a:cubicBezTo>
                <a:cubicBezTo>
                  <a:pt x="1180139" y="121445"/>
                  <a:pt x="1090008" y="110728"/>
                  <a:pt x="1005692" y="71437"/>
                </a:cubicBezTo>
                <a:cubicBezTo>
                  <a:pt x="985339" y="64294"/>
                  <a:pt x="962080" y="64294"/>
                  <a:pt x="953358" y="89297"/>
                </a:cubicBezTo>
                <a:cubicBezTo>
                  <a:pt x="938820" y="125016"/>
                  <a:pt x="959172" y="146447"/>
                  <a:pt x="979525" y="164307"/>
                </a:cubicBezTo>
                <a:cubicBezTo>
                  <a:pt x="1014414" y="196453"/>
                  <a:pt x="1055118" y="189310"/>
                  <a:pt x="1092915" y="192882"/>
                </a:cubicBezTo>
                <a:cubicBezTo>
                  <a:pt x="1197583" y="210741"/>
                  <a:pt x="1247011" y="260747"/>
                  <a:pt x="1270270" y="375047"/>
                </a:cubicBezTo>
                <a:cubicBezTo>
                  <a:pt x="1180139" y="328613"/>
                  <a:pt x="1090008" y="385763"/>
                  <a:pt x="1002784" y="353615"/>
                </a:cubicBezTo>
                <a:cubicBezTo>
                  <a:pt x="979525" y="346472"/>
                  <a:pt x="944635" y="357188"/>
                  <a:pt x="956265" y="396479"/>
                </a:cubicBezTo>
                <a:cubicBezTo>
                  <a:pt x="967894" y="432198"/>
                  <a:pt x="1005692" y="460772"/>
                  <a:pt x="938820" y="453629"/>
                </a:cubicBezTo>
                <a:cubicBezTo>
                  <a:pt x="889393" y="450056"/>
                  <a:pt x="874856" y="407194"/>
                  <a:pt x="860319" y="360759"/>
                </a:cubicBezTo>
                <a:cubicBezTo>
                  <a:pt x="848689" y="335757"/>
                  <a:pt x="816707" y="321469"/>
                  <a:pt x="793447" y="335757"/>
                </a:cubicBezTo>
                <a:cubicBezTo>
                  <a:pt x="764373" y="350044"/>
                  <a:pt x="773095" y="389335"/>
                  <a:pt x="773095" y="417910"/>
                </a:cubicBezTo>
                <a:cubicBezTo>
                  <a:pt x="770187" y="471488"/>
                  <a:pt x="793447" y="496491"/>
                  <a:pt x="834151" y="507206"/>
                </a:cubicBezTo>
                <a:cubicBezTo>
                  <a:pt x="883579" y="521494"/>
                  <a:pt x="933005" y="539354"/>
                  <a:pt x="996969" y="560785"/>
                </a:cubicBezTo>
                <a:cubicBezTo>
                  <a:pt x="927190" y="596503"/>
                  <a:pt x="874856" y="589360"/>
                  <a:pt x="822522" y="560785"/>
                </a:cubicBezTo>
                <a:cubicBezTo>
                  <a:pt x="758558" y="528637"/>
                  <a:pt x="674242" y="485775"/>
                  <a:pt x="621908" y="525066"/>
                </a:cubicBezTo>
                <a:cubicBezTo>
                  <a:pt x="543407" y="582216"/>
                  <a:pt x="479443" y="546497"/>
                  <a:pt x="409664" y="535781"/>
                </a:cubicBezTo>
                <a:cubicBezTo>
                  <a:pt x="264290" y="514350"/>
                  <a:pt x="354422" y="482204"/>
                  <a:pt x="209049" y="464344"/>
                </a:cubicBezTo>
                <a:cubicBezTo>
                  <a:pt x="150900" y="457200"/>
                  <a:pt x="89843" y="428625"/>
                  <a:pt x="5527" y="467916"/>
                </a:cubicBezTo>
                <a:cubicBezTo>
                  <a:pt x="386404" y="675085"/>
                  <a:pt x="566666" y="660797"/>
                  <a:pt x="906838" y="914400"/>
                </a:cubicBezTo>
                <a:cubicBezTo>
                  <a:pt x="892301" y="939404"/>
                  <a:pt x="877764" y="928688"/>
                  <a:pt x="863226" y="925116"/>
                </a:cubicBezTo>
                <a:cubicBezTo>
                  <a:pt x="839967" y="921544"/>
                  <a:pt x="810892" y="907256"/>
                  <a:pt x="805077" y="953691"/>
                </a:cubicBezTo>
                <a:cubicBezTo>
                  <a:pt x="802169" y="989410"/>
                  <a:pt x="819615" y="1007269"/>
                  <a:pt x="848689" y="1010841"/>
                </a:cubicBezTo>
                <a:cubicBezTo>
                  <a:pt x="933005" y="1025129"/>
                  <a:pt x="1008599" y="1075135"/>
                  <a:pt x="1084193" y="1117997"/>
                </a:cubicBezTo>
                <a:cubicBezTo>
                  <a:pt x="1119082" y="1135857"/>
                  <a:pt x="1156879" y="1160860"/>
                  <a:pt x="1142342" y="1225153"/>
                </a:cubicBezTo>
                <a:cubicBezTo>
                  <a:pt x="1113268" y="1243013"/>
                  <a:pt x="1092915" y="1218009"/>
                  <a:pt x="1069655" y="1214438"/>
                </a:cubicBezTo>
                <a:cubicBezTo>
                  <a:pt x="1046396" y="1210866"/>
                  <a:pt x="991154" y="1225153"/>
                  <a:pt x="1005692" y="1235869"/>
                </a:cubicBezTo>
                <a:cubicBezTo>
                  <a:pt x="1072563" y="1275159"/>
                  <a:pt x="950450" y="1371600"/>
                  <a:pt x="1031858" y="1371600"/>
                </a:cubicBezTo>
                <a:cubicBezTo>
                  <a:pt x="1165601" y="1371600"/>
                  <a:pt x="1238288" y="1543050"/>
                  <a:pt x="1366216" y="1546622"/>
                </a:cubicBezTo>
                <a:cubicBezTo>
                  <a:pt x="1386568" y="1546622"/>
                  <a:pt x="1395290" y="1578770"/>
                  <a:pt x="1395290" y="1603772"/>
                </a:cubicBezTo>
                <a:cubicBezTo>
                  <a:pt x="1395290" y="1635920"/>
                  <a:pt x="1374939" y="1639491"/>
                  <a:pt x="1354586" y="1643063"/>
                </a:cubicBezTo>
                <a:cubicBezTo>
                  <a:pt x="1322604" y="1646635"/>
                  <a:pt x="1287715" y="1603772"/>
                  <a:pt x="1247011" y="1664494"/>
                </a:cubicBezTo>
                <a:cubicBezTo>
                  <a:pt x="1322604" y="1700213"/>
                  <a:pt x="1401105" y="1735932"/>
                  <a:pt x="1398198" y="1857375"/>
                </a:cubicBezTo>
                <a:cubicBezTo>
                  <a:pt x="1398198" y="1889523"/>
                  <a:pt x="1430180" y="1903810"/>
                  <a:pt x="1453440" y="1910954"/>
                </a:cubicBezTo>
                <a:cubicBezTo>
                  <a:pt x="1494144" y="1925241"/>
                  <a:pt x="1526126" y="1946673"/>
                  <a:pt x="1549386" y="1993106"/>
                </a:cubicBezTo>
                <a:cubicBezTo>
                  <a:pt x="1549386" y="2003822"/>
                  <a:pt x="1549386" y="2010966"/>
                  <a:pt x="1549386" y="2021681"/>
                </a:cubicBezTo>
                <a:cubicBezTo>
                  <a:pt x="1543571" y="2132410"/>
                  <a:pt x="1485422" y="2128838"/>
                  <a:pt x="1421458" y="2110978"/>
                </a:cubicBezTo>
                <a:cubicBezTo>
                  <a:pt x="1345864" y="2089547"/>
                  <a:pt x="1270270" y="2046685"/>
                  <a:pt x="1188861" y="2085976"/>
                </a:cubicBezTo>
                <a:cubicBezTo>
                  <a:pt x="1302252" y="2139554"/>
                  <a:pt x="1427272" y="2143126"/>
                  <a:pt x="1531941" y="2218135"/>
                </a:cubicBezTo>
                <a:cubicBezTo>
                  <a:pt x="1142342" y="2232422"/>
                  <a:pt x="799262" y="1993106"/>
                  <a:pt x="421293" y="1900238"/>
                </a:cubicBezTo>
                <a:cubicBezTo>
                  <a:pt x="432923" y="1960960"/>
                  <a:pt x="464905" y="1975247"/>
                  <a:pt x="491072" y="1982391"/>
                </a:cubicBezTo>
                <a:cubicBezTo>
                  <a:pt x="630630" y="2028825"/>
                  <a:pt x="752743" y="2121695"/>
                  <a:pt x="880671" y="2200276"/>
                </a:cubicBezTo>
                <a:cubicBezTo>
                  <a:pt x="933005" y="2232422"/>
                  <a:pt x="970802" y="2268142"/>
                  <a:pt x="991154" y="2336007"/>
                </a:cubicBezTo>
                <a:cubicBezTo>
                  <a:pt x="1008599" y="2400300"/>
                  <a:pt x="1043489" y="2428875"/>
                  <a:pt x="1107453" y="2411016"/>
                </a:cubicBezTo>
                <a:cubicBezTo>
                  <a:pt x="1159787" y="2396729"/>
                  <a:pt x="1215029" y="2403873"/>
                  <a:pt x="1270270" y="2411016"/>
                </a:cubicBezTo>
                <a:cubicBezTo>
                  <a:pt x="1331326" y="2418160"/>
                  <a:pt x="1401105" y="2489597"/>
                  <a:pt x="1386568" y="2528889"/>
                </a:cubicBezTo>
                <a:cubicBezTo>
                  <a:pt x="1357494" y="2593182"/>
                  <a:pt x="1308067" y="2561035"/>
                  <a:pt x="1267362" y="2553891"/>
                </a:cubicBezTo>
                <a:cubicBezTo>
                  <a:pt x="1217936" y="2546748"/>
                  <a:pt x="1127805" y="2528889"/>
                  <a:pt x="1127805" y="2536032"/>
                </a:cubicBezTo>
                <a:cubicBezTo>
                  <a:pt x="1095822" y="2696766"/>
                  <a:pt x="1023136" y="2575322"/>
                  <a:pt x="970802" y="2575322"/>
                </a:cubicBezTo>
                <a:cubicBezTo>
                  <a:pt x="921375" y="2575322"/>
                  <a:pt x="871949" y="2557463"/>
                  <a:pt x="825429" y="2543176"/>
                </a:cubicBezTo>
                <a:cubicBezTo>
                  <a:pt x="764373" y="2525316"/>
                  <a:pt x="709132" y="2557463"/>
                  <a:pt x="650982" y="2564607"/>
                </a:cubicBezTo>
                <a:cubicBezTo>
                  <a:pt x="598648" y="2571751"/>
                  <a:pt x="627722" y="2664620"/>
                  <a:pt x="595740" y="2703909"/>
                </a:cubicBezTo>
                <a:cubicBezTo>
                  <a:pt x="589926" y="2714626"/>
                  <a:pt x="584111" y="2714626"/>
                  <a:pt x="578296" y="2714626"/>
                </a:cubicBezTo>
                <a:cubicBezTo>
                  <a:pt x="560851" y="2993232"/>
                  <a:pt x="255568" y="2925366"/>
                  <a:pt x="255568" y="2936081"/>
                </a:cubicBezTo>
                <a:cubicBezTo>
                  <a:pt x="229401" y="2953941"/>
                  <a:pt x="197419" y="2911079"/>
                  <a:pt x="165437" y="2953941"/>
                </a:cubicBezTo>
                <a:cubicBezTo>
                  <a:pt x="302087" y="3150394"/>
                  <a:pt x="511425" y="3196828"/>
                  <a:pt x="697501" y="3343275"/>
                </a:cubicBezTo>
                <a:cubicBezTo>
                  <a:pt x="543407" y="3393282"/>
                  <a:pt x="453275" y="3221832"/>
                  <a:pt x="339884" y="3243263"/>
                </a:cubicBezTo>
                <a:cubicBezTo>
                  <a:pt x="284643" y="3296842"/>
                  <a:pt x="450368" y="3382566"/>
                  <a:pt x="290458" y="3407569"/>
                </a:cubicBezTo>
                <a:cubicBezTo>
                  <a:pt x="360236" y="3454004"/>
                  <a:pt x="409664" y="3500439"/>
                  <a:pt x="459090" y="3554016"/>
                </a:cubicBezTo>
                <a:cubicBezTo>
                  <a:pt x="543407" y="3650457"/>
                  <a:pt x="560851" y="3714751"/>
                  <a:pt x="520147" y="3843338"/>
                </a:cubicBezTo>
                <a:cubicBezTo>
                  <a:pt x="493979" y="3929063"/>
                  <a:pt x="456183" y="4007645"/>
                  <a:pt x="491072" y="4107657"/>
                </a:cubicBezTo>
                <a:cubicBezTo>
                  <a:pt x="514332" y="4175522"/>
                  <a:pt x="505609" y="4221957"/>
                  <a:pt x="418386" y="4189810"/>
                </a:cubicBezTo>
                <a:cubicBezTo>
                  <a:pt x="325347" y="4157663"/>
                  <a:pt x="290458" y="4218386"/>
                  <a:pt x="313718" y="4339829"/>
                </a:cubicBezTo>
                <a:cubicBezTo>
                  <a:pt x="328254" y="4418410"/>
                  <a:pt x="313718" y="4443413"/>
                  <a:pt x="249753" y="4432698"/>
                </a:cubicBezTo>
                <a:cubicBezTo>
                  <a:pt x="179975" y="4421982"/>
                  <a:pt x="113103" y="4371976"/>
                  <a:pt x="25879" y="4396979"/>
                </a:cubicBezTo>
                <a:cubicBezTo>
                  <a:pt x="95658" y="4539854"/>
                  <a:pt x="243939" y="4496991"/>
                  <a:pt x="325347" y="4632722"/>
                </a:cubicBezTo>
                <a:cubicBezTo>
                  <a:pt x="229401" y="4632722"/>
                  <a:pt x="153807" y="4632722"/>
                  <a:pt x="84029" y="4604147"/>
                </a:cubicBezTo>
                <a:cubicBezTo>
                  <a:pt x="54954" y="4593433"/>
                  <a:pt x="22972" y="4579145"/>
                  <a:pt x="5527" y="4622007"/>
                </a:cubicBezTo>
                <a:cubicBezTo>
                  <a:pt x="-14826" y="4672014"/>
                  <a:pt x="25879" y="4689872"/>
                  <a:pt x="49139" y="4697016"/>
                </a:cubicBezTo>
                <a:cubicBezTo>
                  <a:pt x="116011" y="4722019"/>
                  <a:pt x="168344" y="4779170"/>
                  <a:pt x="226494" y="4825604"/>
                </a:cubicBezTo>
                <a:cubicBezTo>
                  <a:pt x="351514" y="4925616"/>
                  <a:pt x="488165" y="5011341"/>
                  <a:pt x="592833" y="5175647"/>
                </a:cubicBezTo>
                <a:cubicBezTo>
                  <a:pt x="461997" y="5132785"/>
                  <a:pt x="363144" y="5032772"/>
                  <a:pt x="238123" y="5014913"/>
                </a:cubicBezTo>
                <a:cubicBezTo>
                  <a:pt x="345700" y="5164932"/>
                  <a:pt x="482350" y="5264944"/>
                  <a:pt x="610278" y="5375673"/>
                </a:cubicBezTo>
                <a:cubicBezTo>
                  <a:pt x="648075" y="5407819"/>
                  <a:pt x="685872" y="5429250"/>
                  <a:pt x="691686" y="5497116"/>
                </a:cubicBezTo>
                <a:cubicBezTo>
                  <a:pt x="709132" y="5629276"/>
                  <a:pt x="755650" y="5736432"/>
                  <a:pt x="860319" y="5793582"/>
                </a:cubicBezTo>
                <a:cubicBezTo>
                  <a:pt x="860319" y="5793582"/>
                  <a:pt x="854504" y="5815013"/>
                  <a:pt x="851597" y="5825729"/>
                </a:cubicBezTo>
                <a:cubicBezTo>
                  <a:pt x="787632" y="5829301"/>
                  <a:pt x="738206" y="5750720"/>
                  <a:pt x="659704" y="5779295"/>
                </a:cubicBezTo>
                <a:cubicBezTo>
                  <a:pt x="738206" y="5886451"/>
                  <a:pt x="802169" y="5979319"/>
                  <a:pt x="909746" y="6029326"/>
                </a:cubicBezTo>
                <a:cubicBezTo>
                  <a:pt x="996969" y="6068616"/>
                  <a:pt x="1104545" y="6093620"/>
                  <a:pt x="1168509" y="6222207"/>
                </a:cubicBezTo>
                <a:cubicBezTo>
                  <a:pt x="1095822" y="6247210"/>
                  <a:pt x="1040581" y="6215063"/>
                  <a:pt x="985339" y="6193632"/>
                </a:cubicBezTo>
                <a:cubicBezTo>
                  <a:pt x="901023" y="6157913"/>
                  <a:pt x="816707" y="6118623"/>
                  <a:pt x="732391" y="6082904"/>
                </a:cubicBezTo>
                <a:cubicBezTo>
                  <a:pt x="700408" y="6068616"/>
                  <a:pt x="665519" y="6061472"/>
                  <a:pt x="645167" y="6125766"/>
                </a:cubicBezTo>
                <a:cubicBezTo>
                  <a:pt x="752743" y="6140053"/>
                  <a:pt x="816707" y="6225779"/>
                  <a:pt x="883579" y="6307932"/>
                </a:cubicBezTo>
                <a:cubicBezTo>
                  <a:pt x="921375" y="6354366"/>
                  <a:pt x="953358" y="6415088"/>
                  <a:pt x="1020229" y="6393657"/>
                </a:cubicBezTo>
                <a:cubicBezTo>
                  <a:pt x="1055118" y="6382942"/>
                  <a:pt x="1078378" y="6415088"/>
                  <a:pt x="1075471" y="6457950"/>
                </a:cubicBezTo>
                <a:cubicBezTo>
                  <a:pt x="1060933" y="6607970"/>
                  <a:pt x="1145250" y="6657976"/>
                  <a:pt x="1232473" y="6686551"/>
                </a:cubicBezTo>
                <a:cubicBezTo>
                  <a:pt x="1360401" y="6729413"/>
                  <a:pt x="1473792" y="6815138"/>
                  <a:pt x="1592997" y="6886576"/>
                </a:cubicBezTo>
                <a:lnTo>
                  <a:pt x="5511704" y="6886576"/>
                </a:lnTo>
                <a:close/>
              </a:path>
            </a:pathLst>
          </a:custGeom>
          <a:solidFill>
            <a:schemeClr val="bg2">
              <a:alpha val="50000"/>
            </a:schemeClr>
          </a:solidFill>
          <a:ln w="32707" cap="flat">
            <a:noFill/>
            <a:prstDash val="solid"/>
            <a:miter/>
          </a:ln>
        </p:spPr>
        <p:txBody>
          <a:bodyPr rtlCol="0" anchor="ctr"/>
          <a:lstStyle/>
          <a:p>
            <a:endParaRPr lang="en-US" dirty="0"/>
          </a:p>
        </p:txBody>
      </p:sp>
      <p:sp>
        <p:nvSpPr>
          <p:cNvPr id="2" name="Title 1"/>
          <p:cNvSpPr>
            <a:spLocks noGrp="1"/>
          </p:cNvSpPr>
          <p:nvPr>
            <p:ph type="title"/>
          </p:nvPr>
        </p:nvSpPr>
        <p:spPr>
          <a:xfrm>
            <a:off x="838200" y="713312"/>
            <a:ext cx="4038600" cy="5431376"/>
          </a:xfrm>
        </p:spPr>
        <p:txBody>
          <a:bodyPr>
            <a:normAutofit/>
          </a:bodyPr>
          <a:lstStyle/>
          <a:p>
            <a:r>
              <a:rPr lang="en-US" dirty="0"/>
              <a:t>Malaria</a:t>
            </a:r>
          </a:p>
        </p:txBody>
      </p:sp>
      <p:sp>
        <p:nvSpPr>
          <p:cNvPr id="3" name="Content Placeholder 2"/>
          <p:cNvSpPr>
            <a:spLocks noGrp="1"/>
          </p:cNvSpPr>
          <p:nvPr>
            <p:ph idx="1"/>
          </p:nvPr>
        </p:nvSpPr>
        <p:spPr>
          <a:xfrm>
            <a:off x="6095999" y="713313"/>
            <a:ext cx="5257801" cy="5431376"/>
          </a:xfrm>
        </p:spPr>
        <p:txBody>
          <a:bodyPr anchor="ctr">
            <a:normAutofit/>
          </a:bodyPr>
          <a:lstStyle/>
          <a:p>
            <a:pPr marL="0" indent="0">
              <a:buNone/>
            </a:pPr>
            <a:r>
              <a:rPr lang="en-US" sz="2000" b="1"/>
              <a:t>The Burden of Malaria </a:t>
            </a:r>
          </a:p>
          <a:p>
            <a:r>
              <a:rPr lang="en-US" sz="2000"/>
              <a:t>Leading cause of DALYs in sub-Saharan Africa among all age groups</a:t>
            </a:r>
          </a:p>
          <a:p>
            <a:r>
              <a:rPr lang="en-US" sz="2000"/>
              <a:t>The necessary risk factor for malaria is being bitten by mosquitoes that carry the malaria parasite</a:t>
            </a:r>
          </a:p>
          <a:p>
            <a:r>
              <a:rPr lang="en-US" sz="2000"/>
              <a:t>Pregnant women who contract malaria are at heightened risk of maternal death and giving birth to low birthweight children</a:t>
            </a:r>
          </a:p>
        </p:txBody>
      </p:sp>
    </p:spTree>
    <p:extLst>
      <p:ext uri="{BB962C8B-B14F-4D97-AF65-F5344CB8AC3E}">
        <p14:creationId xmlns:p14="http://schemas.microsoft.com/office/powerpoint/2010/main" val="10780360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7718681-A12E-49D6-9925-DD7C68176D6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FBD77573-9EF2-4C35-8285-A1CF6FBB0EA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5511704" cy="6858000"/>
          </a:xfrm>
          <a:custGeom>
            <a:avLst/>
            <a:gdLst>
              <a:gd name="connsiteX0" fmla="*/ 5511704 w 5511704"/>
              <a:gd name="connsiteY0" fmla="*/ 0 h 6886576"/>
              <a:gd name="connsiteX1" fmla="*/ 1008599 w 5511704"/>
              <a:gd name="connsiteY1" fmla="*/ 0 h 6886576"/>
              <a:gd name="connsiteX2" fmla="*/ 1310975 w 5511704"/>
              <a:gd name="connsiteY2" fmla="*/ 110728 h 6886576"/>
              <a:gd name="connsiteX3" fmla="*/ 1267362 w 5511704"/>
              <a:gd name="connsiteY3" fmla="*/ 135731 h 6886576"/>
              <a:gd name="connsiteX4" fmla="*/ 1005692 w 5511704"/>
              <a:gd name="connsiteY4" fmla="*/ 71437 h 6886576"/>
              <a:gd name="connsiteX5" fmla="*/ 953358 w 5511704"/>
              <a:gd name="connsiteY5" fmla="*/ 89297 h 6886576"/>
              <a:gd name="connsiteX6" fmla="*/ 979525 w 5511704"/>
              <a:gd name="connsiteY6" fmla="*/ 164307 h 6886576"/>
              <a:gd name="connsiteX7" fmla="*/ 1092915 w 5511704"/>
              <a:gd name="connsiteY7" fmla="*/ 192882 h 6886576"/>
              <a:gd name="connsiteX8" fmla="*/ 1270270 w 5511704"/>
              <a:gd name="connsiteY8" fmla="*/ 375047 h 6886576"/>
              <a:gd name="connsiteX9" fmla="*/ 1002784 w 5511704"/>
              <a:gd name="connsiteY9" fmla="*/ 353615 h 6886576"/>
              <a:gd name="connsiteX10" fmla="*/ 956265 w 5511704"/>
              <a:gd name="connsiteY10" fmla="*/ 396479 h 6886576"/>
              <a:gd name="connsiteX11" fmla="*/ 938820 w 5511704"/>
              <a:gd name="connsiteY11" fmla="*/ 453629 h 6886576"/>
              <a:gd name="connsiteX12" fmla="*/ 860319 w 5511704"/>
              <a:gd name="connsiteY12" fmla="*/ 360759 h 6886576"/>
              <a:gd name="connsiteX13" fmla="*/ 793447 w 5511704"/>
              <a:gd name="connsiteY13" fmla="*/ 335757 h 6886576"/>
              <a:gd name="connsiteX14" fmla="*/ 773095 w 5511704"/>
              <a:gd name="connsiteY14" fmla="*/ 417910 h 6886576"/>
              <a:gd name="connsiteX15" fmla="*/ 834151 w 5511704"/>
              <a:gd name="connsiteY15" fmla="*/ 507206 h 6886576"/>
              <a:gd name="connsiteX16" fmla="*/ 996969 w 5511704"/>
              <a:gd name="connsiteY16" fmla="*/ 560785 h 6886576"/>
              <a:gd name="connsiteX17" fmla="*/ 822522 w 5511704"/>
              <a:gd name="connsiteY17" fmla="*/ 560785 h 6886576"/>
              <a:gd name="connsiteX18" fmla="*/ 621908 w 5511704"/>
              <a:gd name="connsiteY18" fmla="*/ 525066 h 6886576"/>
              <a:gd name="connsiteX19" fmla="*/ 409664 w 5511704"/>
              <a:gd name="connsiteY19" fmla="*/ 535781 h 6886576"/>
              <a:gd name="connsiteX20" fmla="*/ 209049 w 5511704"/>
              <a:gd name="connsiteY20" fmla="*/ 464344 h 6886576"/>
              <a:gd name="connsiteX21" fmla="*/ 5527 w 5511704"/>
              <a:gd name="connsiteY21" fmla="*/ 467916 h 6886576"/>
              <a:gd name="connsiteX22" fmla="*/ 906838 w 5511704"/>
              <a:gd name="connsiteY22" fmla="*/ 914400 h 6886576"/>
              <a:gd name="connsiteX23" fmla="*/ 863226 w 5511704"/>
              <a:gd name="connsiteY23" fmla="*/ 925116 h 6886576"/>
              <a:gd name="connsiteX24" fmla="*/ 805077 w 5511704"/>
              <a:gd name="connsiteY24" fmla="*/ 953691 h 6886576"/>
              <a:gd name="connsiteX25" fmla="*/ 848689 w 5511704"/>
              <a:gd name="connsiteY25" fmla="*/ 1010841 h 6886576"/>
              <a:gd name="connsiteX26" fmla="*/ 1084193 w 5511704"/>
              <a:gd name="connsiteY26" fmla="*/ 1117997 h 6886576"/>
              <a:gd name="connsiteX27" fmla="*/ 1142342 w 5511704"/>
              <a:gd name="connsiteY27" fmla="*/ 1225153 h 6886576"/>
              <a:gd name="connsiteX28" fmla="*/ 1069655 w 5511704"/>
              <a:gd name="connsiteY28" fmla="*/ 1214438 h 6886576"/>
              <a:gd name="connsiteX29" fmla="*/ 1005692 w 5511704"/>
              <a:gd name="connsiteY29" fmla="*/ 1235869 h 6886576"/>
              <a:gd name="connsiteX30" fmla="*/ 1031858 w 5511704"/>
              <a:gd name="connsiteY30" fmla="*/ 1371600 h 6886576"/>
              <a:gd name="connsiteX31" fmla="*/ 1366216 w 5511704"/>
              <a:gd name="connsiteY31" fmla="*/ 1546622 h 6886576"/>
              <a:gd name="connsiteX32" fmla="*/ 1395290 w 5511704"/>
              <a:gd name="connsiteY32" fmla="*/ 1603772 h 6886576"/>
              <a:gd name="connsiteX33" fmla="*/ 1354586 w 5511704"/>
              <a:gd name="connsiteY33" fmla="*/ 1643063 h 6886576"/>
              <a:gd name="connsiteX34" fmla="*/ 1247011 w 5511704"/>
              <a:gd name="connsiteY34" fmla="*/ 1664494 h 6886576"/>
              <a:gd name="connsiteX35" fmla="*/ 1398198 w 5511704"/>
              <a:gd name="connsiteY35" fmla="*/ 1857375 h 6886576"/>
              <a:gd name="connsiteX36" fmla="*/ 1453440 w 5511704"/>
              <a:gd name="connsiteY36" fmla="*/ 1910954 h 6886576"/>
              <a:gd name="connsiteX37" fmla="*/ 1549386 w 5511704"/>
              <a:gd name="connsiteY37" fmla="*/ 1993106 h 6886576"/>
              <a:gd name="connsiteX38" fmla="*/ 1549386 w 5511704"/>
              <a:gd name="connsiteY38" fmla="*/ 2021681 h 6886576"/>
              <a:gd name="connsiteX39" fmla="*/ 1421458 w 5511704"/>
              <a:gd name="connsiteY39" fmla="*/ 2110978 h 6886576"/>
              <a:gd name="connsiteX40" fmla="*/ 1188861 w 5511704"/>
              <a:gd name="connsiteY40" fmla="*/ 2085976 h 6886576"/>
              <a:gd name="connsiteX41" fmla="*/ 1531941 w 5511704"/>
              <a:gd name="connsiteY41" fmla="*/ 2218135 h 6886576"/>
              <a:gd name="connsiteX42" fmla="*/ 421293 w 5511704"/>
              <a:gd name="connsiteY42" fmla="*/ 1900238 h 6886576"/>
              <a:gd name="connsiteX43" fmla="*/ 491072 w 5511704"/>
              <a:gd name="connsiteY43" fmla="*/ 1982391 h 6886576"/>
              <a:gd name="connsiteX44" fmla="*/ 880671 w 5511704"/>
              <a:gd name="connsiteY44" fmla="*/ 2200276 h 6886576"/>
              <a:gd name="connsiteX45" fmla="*/ 991154 w 5511704"/>
              <a:gd name="connsiteY45" fmla="*/ 2336007 h 6886576"/>
              <a:gd name="connsiteX46" fmla="*/ 1107453 w 5511704"/>
              <a:gd name="connsiteY46" fmla="*/ 2411016 h 6886576"/>
              <a:gd name="connsiteX47" fmla="*/ 1270270 w 5511704"/>
              <a:gd name="connsiteY47" fmla="*/ 2411016 h 6886576"/>
              <a:gd name="connsiteX48" fmla="*/ 1386568 w 5511704"/>
              <a:gd name="connsiteY48" fmla="*/ 2528889 h 6886576"/>
              <a:gd name="connsiteX49" fmla="*/ 1267362 w 5511704"/>
              <a:gd name="connsiteY49" fmla="*/ 2553891 h 6886576"/>
              <a:gd name="connsiteX50" fmla="*/ 1127805 w 5511704"/>
              <a:gd name="connsiteY50" fmla="*/ 2536032 h 6886576"/>
              <a:gd name="connsiteX51" fmla="*/ 970802 w 5511704"/>
              <a:gd name="connsiteY51" fmla="*/ 2575322 h 6886576"/>
              <a:gd name="connsiteX52" fmla="*/ 825429 w 5511704"/>
              <a:gd name="connsiteY52" fmla="*/ 2543176 h 6886576"/>
              <a:gd name="connsiteX53" fmla="*/ 650982 w 5511704"/>
              <a:gd name="connsiteY53" fmla="*/ 2564607 h 6886576"/>
              <a:gd name="connsiteX54" fmla="*/ 595740 w 5511704"/>
              <a:gd name="connsiteY54" fmla="*/ 2703909 h 6886576"/>
              <a:gd name="connsiteX55" fmla="*/ 578296 w 5511704"/>
              <a:gd name="connsiteY55" fmla="*/ 2714626 h 6886576"/>
              <a:gd name="connsiteX56" fmla="*/ 255568 w 5511704"/>
              <a:gd name="connsiteY56" fmla="*/ 2936081 h 6886576"/>
              <a:gd name="connsiteX57" fmla="*/ 165437 w 5511704"/>
              <a:gd name="connsiteY57" fmla="*/ 2953941 h 6886576"/>
              <a:gd name="connsiteX58" fmla="*/ 697501 w 5511704"/>
              <a:gd name="connsiteY58" fmla="*/ 3343275 h 6886576"/>
              <a:gd name="connsiteX59" fmla="*/ 339884 w 5511704"/>
              <a:gd name="connsiteY59" fmla="*/ 3243263 h 6886576"/>
              <a:gd name="connsiteX60" fmla="*/ 290458 w 5511704"/>
              <a:gd name="connsiteY60" fmla="*/ 3407569 h 6886576"/>
              <a:gd name="connsiteX61" fmla="*/ 459090 w 5511704"/>
              <a:gd name="connsiteY61" fmla="*/ 3554016 h 6886576"/>
              <a:gd name="connsiteX62" fmla="*/ 520147 w 5511704"/>
              <a:gd name="connsiteY62" fmla="*/ 3843338 h 6886576"/>
              <a:gd name="connsiteX63" fmla="*/ 491072 w 5511704"/>
              <a:gd name="connsiteY63" fmla="*/ 4107657 h 6886576"/>
              <a:gd name="connsiteX64" fmla="*/ 418386 w 5511704"/>
              <a:gd name="connsiteY64" fmla="*/ 4189810 h 6886576"/>
              <a:gd name="connsiteX65" fmla="*/ 313718 w 5511704"/>
              <a:gd name="connsiteY65" fmla="*/ 4339829 h 6886576"/>
              <a:gd name="connsiteX66" fmla="*/ 249753 w 5511704"/>
              <a:gd name="connsiteY66" fmla="*/ 4432698 h 6886576"/>
              <a:gd name="connsiteX67" fmla="*/ 25879 w 5511704"/>
              <a:gd name="connsiteY67" fmla="*/ 4396979 h 6886576"/>
              <a:gd name="connsiteX68" fmla="*/ 325347 w 5511704"/>
              <a:gd name="connsiteY68" fmla="*/ 4632722 h 6886576"/>
              <a:gd name="connsiteX69" fmla="*/ 84029 w 5511704"/>
              <a:gd name="connsiteY69" fmla="*/ 4604147 h 6886576"/>
              <a:gd name="connsiteX70" fmla="*/ 5527 w 5511704"/>
              <a:gd name="connsiteY70" fmla="*/ 4622007 h 6886576"/>
              <a:gd name="connsiteX71" fmla="*/ 49139 w 5511704"/>
              <a:gd name="connsiteY71" fmla="*/ 4697016 h 6886576"/>
              <a:gd name="connsiteX72" fmla="*/ 226494 w 5511704"/>
              <a:gd name="connsiteY72" fmla="*/ 4825604 h 6886576"/>
              <a:gd name="connsiteX73" fmla="*/ 592833 w 5511704"/>
              <a:gd name="connsiteY73" fmla="*/ 5175647 h 6886576"/>
              <a:gd name="connsiteX74" fmla="*/ 238123 w 5511704"/>
              <a:gd name="connsiteY74" fmla="*/ 5014913 h 6886576"/>
              <a:gd name="connsiteX75" fmla="*/ 610278 w 5511704"/>
              <a:gd name="connsiteY75" fmla="*/ 5375673 h 6886576"/>
              <a:gd name="connsiteX76" fmla="*/ 691686 w 5511704"/>
              <a:gd name="connsiteY76" fmla="*/ 5497116 h 6886576"/>
              <a:gd name="connsiteX77" fmla="*/ 860319 w 5511704"/>
              <a:gd name="connsiteY77" fmla="*/ 5793582 h 6886576"/>
              <a:gd name="connsiteX78" fmla="*/ 851597 w 5511704"/>
              <a:gd name="connsiteY78" fmla="*/ 5825729 h 6886576"/>
              <a:gd name="connsiteX79" fmla="*/ 659704 w 5511704"/>
              <a:gd name="connsiteY79" fmla="*/ 5779295 h 6886576"/>
              <a:gd name="connsiteX80" fmla="*/ 909746 w 5511704"/>
              <a:gd name="connsiteY80" fmla="*/ 6029326 h 6886576"/>
              <a:gd name="connsiteX81" fmla="*/ 1168509 w 5511704"/>
              <a:gd name="connsiteY81" fmla="*/ 6222207 h 6886576"/>
              <a:gd name="connsiteX82" fmla="*/ 985339 w 5511704"/>
              <a:gd name="connsiteY82" fmla="*/ 6193632 h 6886576"/>
              <a:gd name="connsiteX83" fmla="*/ 732391 w 5511704"/>
              <a:gd name="connsiteY83" fmla="*/ 6082904 h 6886576"/>
              <a:gd name="connsiteX84" fmla="*/ 645167 w 5511704"/>
              <a:gd name="connsiteY84" fmla="*/ 6125766 h 6886576"/>
              <a:gd name="connsiteX85" fmla="*/ 883579 w 5511704"/>
              <a:gd name="connsiteY85" fmla="*/ 6307932 h 6886576"/>
              <a:gd name="connsiteX86" fmla="*/ 1020229 w 5511704"/>
              <a:gd name="connsiteY86" fmla="*/ 6393657 h 6886576"/>
              <a:gd name="connsiteX87" fmla="*/ 1075471 w 5511704"/>
              <a:gd name="connsiteY87" fmla="*/ 6457950 h 6886576"/>
              <a:gd name="connsiteX88" fmla="*/ 1232473 w 5511704"/>
              <a:gd name="connsiteY88" fmla="*/ 6686551 h 6886576"/>
              <a:gd name="connsiteX89" fmla="*/ 1592997 w 5511704"/>
              <a:gd name="connsiteY89" fmla="*/ 6886576 h 6886576"/>
              <a:gd name="connsiteX90" fmla="*/ 5511704 w 5511704"/>
              <a:gd name="connsiteY90" fmla="*/ 6886576 h 6886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5511704" h="6886576">
                <a:moveTo>
                  <a:pt x="5511704" y="0"/>
                </a:moveTo>
                <a:lnTo>
                  <a:pt x="1008599" y="0"/>
                </a:lnTo>
                <a:cubicBezTo>
                  <a:pt x="1110360" y="35719"/>
                  <a:pt x="1209214" y="78581"/>
                  <a:pt x="1310975" y="110728"/>
                </a:cubicBezTo>
                <a:cubicBezTo>
                  <a:pt x="1296437" y="146447"/>
                  <a:pt x="1281900" y="139303"/>
                  <a:pt x="1267362" y="135731"/>
                </a:cubicBezTo>
                <a:cubicBezTo>
                  <a:pt x="1180139" y="121445"/>
                  <a:pt x="1090008" y="110728"/>
                  <a:pt x="1005692" y="71437"/>
                </a:cubicBezTo>
                <a:cubicBezTo>
                  <a:pt x="985339" y="64294"/>
                  <a:pt x="962080" y="64294"/>
                  <a:pt x="953358" y="89297"/>
                </a:cubicBezTo>
                <a:cubicBezTo>
                  <a:pt x="938820" y="125016"/>
                  <a:pt x="959172" y="146447"/>
                  <a:pt x="979525" y="164307"/>
                </a:cubicBezTo>
                <a:cubicBezTo>
                  <a:pt x="1014414" y="196453"/>
                  <a:pt x="1055118" y="189310"/>
                  <a:pt x="1092915" y="192882"/>
                </a:cubicBezTo>
                <a:cubicBezTo>
                  <a:pt x="1197583" y="210741"/>
                  <a:pt x="1247011" y="260747"/>
                  <a:pt x="1270270" y="375047"/>
                </a:cubicBezTo>
                <a:cubicBezTo>
                  <a:pt x="1180139" y="328613"/>
                  <a:pt x="1090008" y="385763"/>
                  <a:pt x="1002784" y="353615"/>
                </a:cubicBezTo>
                <a:cubicBezTo>
                  <a:pt x="979525" y="346472"/>
                  <a:pt x="944635" y="357188"/>
                  <a:pt x="956265" y="396479"/>
                </a:cubicBezTo>
                <a:cubicBezTo>
                  <a:pt x="967894" y="432198"/>
                  <a:pt x="1005692" y="460772"/>
                  <a:pt x="938820" y="453629"/>
                </a:cubicBezTo>
                <a:cubicBezTo>
                  <a:pt x="889393" y="450056"/>
                  <a:pt x="874856" y="407194"/>
                  <a:pt x="860319" y="360759"/>
                </a:cubicBezTo>
                <a:cubicBezTo>
                  <a:pt x="848689" y="335757"/>
                  <a:pt x="816707" y="321469"/>
                  <a:pt x="793447" y="335757"/>
                </a:cubicBezTo>
                <a:cubicBezTo>
                  <a:pt x="764373" y="350044"/>
                  <a:pt x="773095" y="389335"/>
                  <a:pt x="773095" y="417910"/>
                </a:cubicBezTo>
                <a:cubicBezTo>
                  <a:pt x="770187" y="471488"/>
                  <a:pt x="793447" y="496491"/>
                  <a:pt x="834151" y="507206"/>
                </a:cubicBezTo>
                <a:cubicBezTo>
                  <a:pt x="883579" y="521494"/>
                  <a:pt x="933005" y="539354"/>
                  <a:pt x="996969" y="560785"/>
                </a:cubicBezTo>
                <a:cubicBezTo>
                  <a:pt x="927190" y="596503"/>
                  <a:pt x="874856" y="589360"/>
                  <a:pt x="822522" y="560785"/>
                </a:cubicBezTo>
                <a:cubicBezTo>
                  <a:pt x="758558" y="528637"/>
                  <a:pt x="674242" y="485775"/>
                  <a:pt x="621908" y="525066"/>
                </a:cubicBezTo>
                <a:cubicBezTo>
                  <a:pt x="543407" y="582216"/>
                  <a:pt x="479443" y="546497"/>
                  <a:pt x="409664" y="535781"/>
                </a:cubicBezTo>
                <a:cubicBezTo>
                  <a:pt x="264290" y="514350"/>
                  <a:pt x="354422" y="482204"/>
                  <a:pt x="209049" y="464344"/>
                </a:cubicBezTo>
                <a:cubicBezTo>
                  <a:pt x="150900" y="457200"/>
                  <a:pt x="89843" y="428625"/>
                  <a:pt x="5527" y="467916"/>
                </a:cubicBezTo>
                <a:cubicBezTo>
                  <a:pt x="386404" y="675085"/>
                  <a:pt x="566666" y="660797"/>
                  <a:pt x="906838" y="914400"/>
                </a:cubicBezTo>
                <a:cubicBezTo>
                  <a:pt x="892301" y="939404"/>
                  <a:pt x="877764" y="928688"/>
                  <a:pt x="863226" y="925116"/>
                </a:cubicBezTo>
                <a:cubicBezTo>
                  <a:pt x="839967" y="921544"/>
                  <a:pt x="810892" y="907256"/>
                  <a:pt x="805077" y="953691"/>
                </a:cubicBezTo>
                <a:cubicBezTo>
                  <a:pt x="802169" y="989410"/>
                  <a:pt x="819615" y="1007269"/>
                  <a:pt x="848689" y="1010841"/>
                </a:cubicBezTo>
                <a:cubicBezTo>
                  <a:pt x="933005" y="1025129"/>
                  <a:pt x="1008599" y="1075135"/>
                  <a:pt x="1084193" y="1117997"/>
                </a:cubicBezTo>
                <a:cubicBezTo>
                  <a:pt x="1119082" y="1135857"/>
                  <a:pt x="1156879" y="1160860"/>
                  <a:pt x="1142342" y="1225153"/>
                </a:cubicBezTo>
                <a:cubicBezTo>
                  <a:pt x="1113268" y="1243013"/>
                  <a:pt x="1092915" y="1218009"/>
                  <a:pt x="1069655" y="1214438"/>
                </a:cubicBezTo>
                <a:cubicBezTo>
                  <a:pt x="1046396" y="1210866"/>
                  <a:pt x="991154" y="1225153"/>
                  <a:pt x="1005692" y="1235869"/>
                </a:cubicBezTo>
                <a:cubicBezTo>
                  <a:pt x="1072563" y="1275159"/>
                  <a:pt x="950450" y="1371600"/>
                  <a:pt x="1031858" y="1371600"/>
                </a:cubicBezTo>
                <a:cubicBezTo>
                  <a:pt x="1165601" y="1371600"/>
                  <a:pt x="1238288" y="1543050"/>
                  <a:pt x="1366216" y="1546622"/>
                </a:cubicBezTo>
                <a:cubicBezTo>
                  <a:pt x="1386568" y="1546622"/>
                  <a:pt x="1395290" y="1578770"/>
                  <a:pt x="1395290" y="1603772"/>
                </a:cubicBezTo>
                <a:cubicBezTo>
                  <a:pt x="1395290" y="1635920"/>
                  <a:pt x="1374939" y="1639491"/>
                  <a:pt x="1354586" y="1643063"/>
                </a:cubicBezTo>
                <a:cubicBezTo>
                  <a:pt x="1322604" y="1646635"/>
                  <a:pt x="1287715" y="1603772"/>
                  <a:pt x="1247011" y="1664494"/>
                </a:cubicBezTo>
                <a:cubicBezTo>
                  <a:pt x="1322604" y="1700213"/>
                  <a:pt x="1401105" y="1735932"/>
                  <a:pt x="1398198" y="1857375"/>
                </a:cubicBezTo>
                <a:cubicBezTo>
                  <a:pt x="1398198" y="1889523"/>
                  <a:pt x="1430180" y="1903810"/>
                  <a:pt x="1453440" y="1910954"/>
                </a:cubicBezTo>
                <a:cubicBezTo>
                  <a:pt x="1494144" y="1925241"/>
                  <a:pt x="1526126" y="1946673"/>
                  <a:pt x="1549386" y="1993106"/>
                </a:cubicBezTo>
                <a:cubicBezTo>
                  <a:pt x="1549386" y="2003822"/>
                  <a:pt x="1549386" y="2010966"/>
                  <a:pt x="1549386" y="2021681"/>
                </a:cubicBezTo>
                <a:cubicBezTo>
                  <a:pt x="1543571" y="2132410"/>
                  <a:pt x="1485422" y="2128838"/>
                  <a:pt x="1421458" y="2110978"/>
                </a:cubicBezTo>
                <a:cubicBezTo>
                  <a:pt x="1345864" y="2089547"/>
                  <a:pt x="1270270" y="2046685"/>
                  <a:pt x="1188861" y="2085976"/>
                </a:cubicBezTo>
                <a:cubicBezTo>
                  <a:pt x="1302252" y="2139554"/>
                  <a:pt x="1427272" y="2143126"/>
                  <a:pt x="1531941" y="2218135"/>
                </a:cubicBezTo>
                <a:cubicBezTo>
                  <a:pt x="1142342" y="2232422"/>
                  <a:pt x="799262" y="1993106"/>
                  <a:pt x="421293" y="1900238"/>
                </a:cubicBezTo>
                <a:cubicBezTo>
                  <a:pt x="432923" y="1960960"/>
                  <a:pt x="464905" y="1975247"/>
                  <a:pt x="491072" y="1982391"/>
                </a:cubicBezTo>
                <a:cubicBezTo>
                  <a:pt x="630630" y="2028825"/>
                  <a:pt x="752743" y="2121695"/>
                  <a:pt x="880671" y="2200276"/>
                </a:cubicBezTo>
                <a:cubicBezTo>
                  <a:pt x="933005" y="2232422"/>
                  <a:pt x="970802" y="2268142"/>
                  <a:pt x="991154" y="2336007"/>
                </a:cubicBezTo>
                <a:cubicBezTo>
                  <a:pt x="1008599" y="2400300"/>
                  <a:pt x="1043489" y="2428875"/>
                  <a:pt x="1107453" y="2411016"/>
                </a:cubicBezTo>
                <a:cubicBezTo>
                  <a:pt x="1159787" y="2396729"/>
                  <a:pt x="1215029" y="2403873"/>
                  <a:pt x="1270270" y="2411016"/>
                </a:cubicBezTo>
                <a:cubicBezTo>
                  <a:pt x="1331326" y="2418160"/>
                  <a:pt x="1401105" y="2489597"/>
                  <a:pt x="1386568" y="2528889"/>
                </a:cubicBezTo>
                <a:cubicBezTo>
                  <a:pt x="1357494" y="2593182"/>
                  <a:pt x="1308067" y="2561035"/>
                  <a:pt x="1267362" y="2553891"/>
                </a:cubicBezTo>
                <a:cubicBezTo>
                  <a:pt x="1217936" y="2546748"/>
                  <a:pt x="1127805" y="2528889"/>
                  <a:pt x="1127805" y="2536032"/>
                </a:cubicBezTo>
                <a:cubicBezTo>
                  <a:pt x="1095822" y="2696766"/>
                  <a:pt x="1023136" y="2575322"/>
                  <a:pt x="970802" y="2575322"/>
                </a:cubicBezTo>
                <a:cubicBezTo>
                  <a:pt x="921375" y="2575322"/>
                  <a:pt x="871949" y="2557463"/>
                  <a:pt x="825429" y="2543176"/>
                </a:cubicBezTo>
                <a:cubicBezTo>
                  <a:pt x="764373" y="2525316"/>
                  <a:pt x="709132" y="2557463"/>
                  <a:pt x="650982" y="2564607"/>
                </a:cubicBezTo>
                <a:cubicBezTo>
                  <a:pt x="598648" y="2571751"/>
                  <a:pt x="627722" y="2664620"/>
                  <a:pt x="595740" y="2703909"/>
                </a:cubicBezTo>
                <a:cubicBezTo>
                  <a:pt x="589926" y="2714626"/>
                  <a:pt x="584111" y="2714626"/>
                  <a:pt x="578296" y="2714626"/>
                </a:cubicBezTo>
                <a:cubicBezTo>
                  <a:pt x="560851" y="2993232"/>
                  <a:pt x="255568" y="2925366"/>
                  <a:pt x="255568" y="2936081"/>
                </a:cubicBezTo>
                <a:cubicBezTo>
                  <a:pt x="229401" y="2953941"/>
                  <a:pt x="197419" y="2911079"/>
                  <a:pt x="165437" y="2953941"/>
                </a:cubicBezTo>
                <a:cubicBezTo>
                  <a:pt x="302087" y="3150394"/>
                  <a:pt x="511425" y="3196828"/>
                  <a:pt x="697501" y="3343275"/>
                </a:cubicBezTo>
                <a:cubicBezTo>
                  <a:pt x="543407" y="3393282"/>
                  <a:pt x="453275" y="3221832"/>
                  <a:pt x="339884" y="3243263"/>
                </a:cubicBezTo>
                <a:cubicBezTo>
                  <a:pt x="284643" y="3296842"/>
                  <a:pt x="450368" y="3382566"/>
                  <a:pt x="290458" y="3407569"/>
                </a:cubicBezTo>
                <a:cubicBezTo>
                  <a:pt x="360236" y="3454004"/>
                  <a:pt x="409664" y="3500439"/>
                  <a:pt x="459090" y="3554016"/>
                </a:cubicBezTo>
                <a:cubicBezTo>
                  <a:pt x="543407" y="3650457"/>
                  <a:pt x="560851" y="3714751"/>
                  <a:pt x="520147" y="3843338"/>
                </a:cubicBezTo>
                <a:cubicBezTo>
                  <a:pt x="493979" y="3929063"/>
                  <a:pt x="456183" y="4007645"/>
                  <a:pt x="491072" y="4107657"/>
                </a:cubicBezTo>
                <a:cubicBezTo>
                  <a:pt x="514332" y="4175522"/>
                  <a:pt x="505609" y="4221957"/>
                  <a:pt x="418386" y="4189810"/>
                </a:cubicBezTo>
                <a:cubicBezTo>
                  <a:pt x="325347" y="4157663"/>
                  <a:pt x="290458" y="4218386"/>
                  <a:pt x="313718" y="4339829"/>
                </a:cubicBezTo>
                <a:cubicBezTo>
                  <a:pt x="328254" y="4418410"/>
                  <a:pt x="313718" y="4443413"/>
                  <a:pt x="249753" y="4432698"/>
                </a:cubicBezTo>
                <a:cubicBezTo>
                  <a:pt x="179975" y="4421982"/>
                  <a:pt x="113103" y="4371976"/>
                  <a:pt x="25879" y="4396979"/>
                </a:cubicBezTo>
                <a:cubicBezTo>
                  <a:pt x="95658" y="4539854"/>
                  <a:pt x="243939" y="4496991"/>
                  <a:pt x="325347" y="4632722"/>
                </a:cubicBezTo>
                <a:cubicBezTo>
                  <a:pt x="229401" y="4632722"/>
                  <a:pt x="153807" y="4632722"/>
                  <a:pt x="84029" y="4604147"/>
                </a:cubicBezTo>
                <a:cubicBezTo>
                  <a:pt x="54954" y="4593433"/>
                  <a:pt x="22972" y="4579145"/>
                  <a:pt x="5527" y="4622007"/>
                </a:cubicBezTo>
                <a:cubicBezTo>
                  <a:pt x="-14826" y="4672014"/>
                  <a:pt x="25879" y="4689872"/>
                  <a:pt x="49139" y="4697016"/>
                </a:cubicBezTo>
                <a:cubicBezTo>
                  <a:pt x="116011" y="4722019"/>
                  <a:pt x="168344" y="4779170"/>
                  <a:pt x="226494" y="4825604"/>
                </a:cubicBezTo>
                <a:cubicBezTo>
                  <a:pt x="351514" y="4925616"/>
                  <a:pt x="488165" y="5011341"/>
                  <a:pt x="592833" y="5175647"/>
                </a:cubicBezTo>
                <a:cubicBezTo>
                  <a:pt x="461997" y="5132785"/>
                  <a:pt x="363144" y="5032772"/>
                  <a:pt x="238123" y="5014913"/>
                </a:cubicBezTo>
                <a:cubicBezTo>
                  <a:pt x="345700" y="5164932"/>
                  <a:pt x="482350" y="5264944"/>
                  <a:pt x="610278" y="5375673"/>
                </a:cubicBezTo>
                <a:cubicBezTo>
                  <a:pt x="648075" y="5407819"/>
                  <a:pt x="685872" y="5429250"/>
                  <a:pt x="691686" y="5497116"/>
                </a:cubicBezTo>
                <a:cubicBezTo>
                  <a:pt x="709132" y="5629276"/>
                  <a:pt x="755650" y="5736432"/>
                  <a:pt x="860319" y="5793582"/>
                </a:cubicBezTo>
                <a:cubicBezTo>
                  <a:pt x="860319" y="5793582"/>
                  <a:pt x="854504" y="5815013"/>
                  <a:pt x="851597" y="5825729"/>
                </a:cubicBezTo>
                <a:cubicBezTo>
                  <a:pt x="787632" y="5829301"/>
                  <a:pt x="738206" y="5750720"/>
                  <a:pt x="659704" y="5779295"/>
                </a:cubicBezTo>
                <a:cubicBezTo>
                  <a:pt x="738206" y="5886451"/>
                  <a:pt x="802169" y="5979319"/>
                  <a:pt x="909746" y="6029326"/>
                </a:cubicBezTo>
                <a:cubicBezTo>
                  <a:pt x="996969" y="6068616"/>
                  <a:pt x="1104545" y="6093620"/>
                  <a:pt x="1168509" y="6222207"/>
                </a:cubicBezTo>
                <a:cubicBezTo>
                  <a:pt x="1095822" y="6247210"/>
                  <a:pt x="1040581" y="6215063"/>
                  <a:pt x="985339" y="6193632"/>
                </a:cubicBezTo>
                <a:cubicBezTo>
                  <a:pt x="901023" y="6157913"/>
                  <a:pt x="816707" y="6118623"/>
                  <a:pt x="732391" y="6082904"/>
                </a:cubicBezTo>
                <a:cubicBezTo>
                  <a:pt x="700408" y="6068616"/>
                  <a:pt x="665519" y="6061472"/>
                  <a:pt x="645167" y="6125766"/>
                </a:cubicBezTo>
                <a:cubicBezTo>
                  <a:pt x="752743" y="6140053"/>
                  <a:pt x="816707" y="6225779"/>
                  <a:pt x="883579" y="6307932"/>
                </a:cubicBezTo>
                <a:cubicBezTo>
                  <a:pt x="921375" y="6354366"/>
                  <a:pt x="953358" y="6415088"/>
                  <a:pt x="1020229" y="6393657"/>
                </a:cubicBezTo>
                <a:cubicBezTo>
                  <a:pt x="1055118" y="6382942"/>
                  <a:pt x="1078378" y="6415088"/>
                  <a:pt x="1075471" y="6457950"/>
                </a:cubicBezTo>
                <a:cubicBezTo>
                  <a:pt x="1060933" y="6607970"/>
                  <a:pt x="1145250" y="6657976"/>
                  <a:pt x="1232473" y="6686551"/>
                </a:cubicBezTo>
                <a:cubicBezTo>
                  <a:pt x="1360401" y="6729413"/>
                  <a:pt x="1473792" y="6815138"/>
                  <a:pt x="1592997" y="6886576"/>
                </a:cubicBezTo>
                <a:lnTo>
                  <a:pt x="5511704" y="6886576"/>
                </a:lnTo>
                <a:close/>
              </a:path>
            </a:pathLst>
          </a:custGeom>
          <a:solidFill>
            <a:schemeClr val="bg2">
              <a:alpha val="50000"/>
            </a:schemeClr>
          </a:solidFill>
          <a:ln w="32707" cap="flat">
            <a:noFill/>
            <a:prstDash val="solid"/>
            <a:miter/>
          </a:ln>
        </p:spPr>
        <p:txBody>
          <a:bodyPr rtlCol="0" anchor="ctr"/>
          <a:lstStyle/>
          <a:p>
            <a:endParaRPr lang="en-US" dirty="0"/>
          </a:p>
        </p:txBody>
      </p:sp>
      <p:sp>
        <p:nvSpPr>
          <p:cNvPr id="2" name="Title 1"/>
          <p:cNvSpPr>
            <a:spLocks noGrp="1"/>
          </p:cNvSpPr>
          <p:nvPr>
            <p:ph type="title"/>
          </p:nvPr>
        </p:nvSpPr>
        <p:spPr>
          <a:xfrm>
            <a:off x="838200" y="713312"/>
            <a:ext cx="4038600" cy="5431376"/>
          </a:xfrm>
        </p:spPr>
        <p:txBody>
          <a:bodyPr>
            <a:normAutofit/>
          </a:bodyPr>
          <a:lstStyle/>
          <a:p>
            <a:r>
              <a:rPr lang="en-US" dirty="0"/>
              <a:t>Malaria</a:t>
            </a:r>
          </a:p>
        </p:txBody>
      </p:sp>
      <p:sp>
        <p:nvSpPr>
          <p:cNvPr id="3" name="Content Placeholder 2"/>
          <p:cNvSpPr>
            <a:spLocks noGrp="1"/>
          </p:cNvSpPr>
          <p:nvPr>
            <p:ph idx="1"/>
          </p:nvPr>
        </p:nvSpPr>
        <p:spPr>
          <a:xfrm>
            <a:off x="6095999" y="713313"/>
            <a:ext cx="5257801" cy="5431376"/>
          </a:xfrm>
        </p:spPr>
        <p:txBody>
          <a:bodyPr anchor="ctr">
            <a:normAutofit/>
          </a:bodyPr>
          <a:lstStyle/>
          <a:p>
            <a:pPr>
              <a:buNone/>
            </a:pPr>
            <a:r>
              <a:rPr lang="en-US" sz="2000" b="1"/>
              <a:t>Costs and Consequences of Malaria</a:t>
            </a:r>
          </a:p>
          <a:p>
            <a:r>
              <a:rPr lang="en-US" sz="2000"/>
              <a:t>Individuals often have malaria up to 5 times per year</a:t>
            </a:r>
          </a:p>
          <a:p>
            <a:r>
              <a:rPr lang="en-US" sz="2000"/>
              <a:t>Indirect costs are greater than direct costs of treatment due to lost days of work</a:t>
            </a:r>
          </a:p>
          <a:p>
            <a:r>
              <a:rPr lang="en-US" sz="2000"/>
              <a:t>Roll Back Malaria suggests that economic costs in countries with a high burden are equal to 1.3% of GDP per year</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7718681-A12E-49D6-9925-DD7C68176D6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FBD77573-9EF2-4C35-8285-A1CF6FBB0EA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5511704" cy="6858000"/>
          </a:xfrm>
          <a:custGeom>
            <a:avLst/>
            <a:gdLst>
              <a:gd name="connsiteX0" fmla="*/ 5511704 w 5511704"/>
              <a:gd name="connsiteY0" fmla="*/ 0 h 6886576"/>
              <a:gd name="connsiteX1" fmla="*/ 1008599 w 5511704"/>
              <a:gd name="connsiteY1" fmla="*/ 0 h 6886576"/>
              <a:gd name="connsiteX2" fmla="*/ 1310975 w 5511704"/>
              <a:gd name="connsiteY2" fmla="*/ 110728 h 6886576"/>
              <a:gd name="connsiteX3" fmla="*/ 1267362 w 5511704"/>
              <a:gd name="connsiteY3" fmla="*/ 135731 h 6886576"/>
              <a:gd name="connsiteX4" fmla="*/ 1005692 w 5511704"/>
              <a:gd name="connsiteY4" fmla="*/ 71437 h 6886576"/>
              <a:gd name="connsiteX5" fmla="*/ 953358 w 5511704"/>
              <a:gd name="connsiteY5" fmla="*/ 89297 h 6886576"/>
              <a:gd name="connsiteX6" fmla="*/ 979525 w 5511704"/>
              <a:gd name="connsiteY6" fmla="*/ 164307 h 6886576"/>
              <a:gd name="connsiteX7" fmla="*/ 1092915 w 5511704"/>
              <a:gd name="connsiteY7" fmla="*/ 192882 h 6886576"/>
              <a:gd name="connsiteX8" fmla="*/ 1270270 w 5511704"/>
              <a:gd name="connsiteY8" fmla="*/ 375047 h 6886576"/>
              <a:gd name="connsiteX9" fmla="*/ 1002784 w 5511704"/>
              <a:gd name="connsiteY9" fmla="*/ 353615 h 6886576"/>
              <a:gd name="connsiteX10" fmla="*/ 956265 w 5511704"/>
              <a:gd name="connsiteY10" fmla="*/ 396479 h 6886576"/>
              <a:gd name="connsiteX11" fmla="*/ 938820 w 5511704"/>
              <a:gd name="connsiteY11" fmla="*/ 453629 h 6886576"/>
              <a:gd name="connsiteX12" fmla="*/ 860319 w 5511704"/>
              <a:gd name="connsiteY12" fmla="*/ 360759 h 6886576"/>
              <a:gd name="connsiteX13" fmla="*/ 793447 w 5511704"/>
              <a:gd name="connsiteY13" fmla="*/ 335757 h 6886576"/>
              <a:gd name="connsiteX14" fmla="*/ 773095 w 5511704"/>
              <a:gd name="connsiteY14" fmla="*/ 417910 h 6886576"/>
              <a:gd name="connsiteX15" fmla="*/ 834151 w 5511704"/>
              <a:gd name="connsiteY15" fmla="*/ 507206 h 6886576"/>
              <a:gd name="connsiteX16" fmla="*/ 996969 w 5511704"/>
              <a:gd name="connsiteY16" fmla="*/ 560785 h 6886576"/>
              <a:gd name="connsiteX17" fmla="*/ 822522 w 5511704"/>
              <a:gd name="connsiteY17" fmla="*/ 560785 h 6886576"/>
              <a:gd name="connsiteX18" fmla="*/ 621908 w 5511704"/>
              <a:gd name="connsiteY18" fmla="*/ 525066 h 6886576"/>
              <a:gd name="connsiteX19" fmla="*/ 409664 w 5511704"/>
              <a:gd name="connsiteY19" fmla="*/ 535781 h 6886576"/>
              <a:gd name="connsiteX20" fmla="*/ 209049 w 5511704"/>
              <a:gd name="connsiteY20" fmla="*/ 464344 h 6886576"/>
              <a:gd name="connsiteX21" fmla="*/ 5527 w 5511704"/>
              <a:gd name="connsiteY21" fmla="*/ 467916 h 6886576"/>
              <a:gd name="connsiteX22" fmla="*/ 906838 w 5511704"/>
              <a:gd name="connsiteY22" fmla="*/ 914400 h 6886576"/>
              <a:gd name="connsiteX23" fmla="*/ 863226 w 5511704"/>
              <a:gd name="connsiteY23" fmla="*/ 925116 h 6886576"/>
              <a:gd name="connsiteX24" fmla="*/ 805077 w 5511704"/>
              <a:gd name="connsiteY24" fmla="*/ 953691 h 6886576"/>
              <a:gd name="connsiteX25" fmla="*/ 848689 w 5511704"/>
              <a:gd name="connsiteY25" fmla="*/ 1010841 h 6886576"/>
              <a:gd name="connsiteX26" fmla="*/ 1084193 w 5511704"/>
              <a:gd name="connsiteY26" fmla="*/ 1117997 h 6886576"/>
              <a:gd name="connsiteX27" fmla="*/ 1142342 w 5511704"/>
              <a:gd name="connsiteY27" fmla="*/ 1225153 h 6886576"/>
              <a:gd name="connsiteX28" fmla="*/ 1069655 w 5511704"/>
              <a:gd name="connsiteY28" fmla="*/ 1214438 h 6886576"/>
              <a:gd name="connsiteX29" fmla="*/ 1005692 w 5511704"/>
              <a:gd name="connsiteY29" fmla="*/ 1235869 h 6886576"/>
              <a:gd name="connsiteX30" fmla="*/ 1031858 w 5511704"/>
              <a:gd name="connsiteY30" fmla="*/ 1371600 h 6886576"/>
              <a:gd name="connsiteX31" fmla="*/ 1366216 w 5511704"/>
              <a:gd name="connsiteY31" fmla="*/ 1546622 h 6886576"/>
              <a:gd name="connsiteX32" fmla="*/ 1395290 w 5511704"/>
              <a:gd name="connsiteY32" fmla="*/ 1603772 h 6886576"/>
              <a:gd name="connsiteX33" fmla="*/ 1354586 w 5511704"/>
              <a:gd name="connsiteY33" fmla="*/ 1643063 h 6886576"/>
              <a:gd name="connsiteX34" fmla="*/ 1247011 w 5511704"/>
              <a:gd name="connsiteY34" fmla="*/ 1664494 h 6886576"/>
              <a:gd name="connsiteX35" fmla="*/ 1398198 w 5511704"/>
              <a:gd name="connsiteY35" fmla="*/ 1857375 h 6886576"/>
              <a:gd name="connsiteX36" fmla="*/ 1453440 w 5511704"/>
              <a:gd name="connsiteY36" fmla="*/ 1910954 h 6886576"/>
              <a:gd name="connsiteX37" fmla="*/ 1549386 w 5511704"/>
              <a:gd name="connsiteY37" fmla="*/ 1993106 h 6886576"/>
              <a:gd name="connsiteX38" fmla="*/ 1549386 w 5511704"/>
              <a:gd name="connsiteY38" fmla="*/ 2021681 h 6886576"/>
              <a:gd name="connsiteX39" fmla="*/ 1421458 w 5511704"/>
              <a:gd name="connsiteY39" fmla="*/ 2110978 h 6886576"/>
              <a:gd name="connsiteX40" fmla="*/ 1188861 w 5511704"/>
              <a:gd name="connsiteY40" fmla="*/ 2085976 h 6886576"/>
              <a:gd name="connsiteX41" fmla="*/ 1531941 w 5511704"/>
              <a:gd name="connsiteY41" fmla="*/ 2218135 h 6886576"/>
              <a:gd name="connsiteX42" fmla="*/ 421293 w 5511704"/>
              <a:gd name="connsiteY42" fmla="*/ 1900238 h 6886576"/>
              <a:gd name="connsiteX43" fmla="*/ 491072 w 5511704"/>
              <a:gd name="connsiteY43" fmla="*/ 1982391 h 6886576"/>
              <a:gd name="connsiteX44" fmla="*/ 880671 w 5511704"/>
              <a:gd name="connsiteY44" fmla="*/ 2200276 h 6886576"/>
              <a:gd name="connsiteX45" fmla="*/ 991154 w 5511704"/>
              <a:gd name="connsiteY45" fmla="*/ 2336007 h 6886576"/>
              <a:gd name="connsiteX46" fmla="*/ 1107453 w 5511704"/>
              <a:gd name="connsiteY46" fmla="*/ 2411016 h 6886576"/>
              <a:gd name="connsiteX47" fmla="*/ 1270270 w 5511704"/>
              <a:gd name="connsiteY47" fmla="*/ 2411016 h 6886576"/>
              <a:gd name="connsiteX48" fmla="*/ 1386568 w 5511704"/>
              <a:gd name="connsiteY48" fmla="*/ 2528889 h 6886576"/>
              <a:gd name="connsiteX49" fmla="*/ 1267362 w 5511704"/>
              <a:gd name="connsiteY49" fmla="*/ 2553891 h 6886576"/>
              <a:gd name="connsiteX50" fmla="*/ 1127805 w 5511704"/>
              <a:gd name="connsiteY50" fmla="*/ 2536032 h 6886576"/>
              <a:gd name="connsiteX51" fmla="*/ 970802 w 5511704"/>
              <a:gd name="connsiteY51" fmla="*/ 2575322 h 6886576"/>
              <a:gd name="connsiteX52" fmla="*/ 825429 w 5511704"/>
              <a:gd name="connsiteY52" fmla="*/ 2543176 h 6886576"/>
              <a:gd name="connsiteX53" fmla="*/ 650982 w 5511704"/>
              <a:gd name="connsiteY53" fmla="*/ 2564607 h 6886576"/>
              <a:gd name="connsiteX54" fmla="*/ 595740 w 5511704"/>
              <a:gd name="connsiteY54" fmla="*/ 2703909 h 6886576"/>
              <a:gd name="connsiteX55" fmla="*/ 578296 w 5511704"/>
              <a:gd name="connsiteY55" fmla="*/ 2714626 h 6886576"/>
              <a:gd name="connsiteX56" fmla="*/ 255568 w 5511704"/>
              <a:gd name="connsiteY56" fmla="*/ 2936081 h 6886576"/>
              <a:gd name="connsiteX57" fmla="*/ 165437 w 5511704"/>
              <a:gd name="connsiteY57" fmla="*/ 2953941 h 6886576"/>
              <a:gd name="connsiteX58" fmla="*/ 697501 w 5511704"/>
              <a:gd name="connsiteY58" fmla="*/ 3343275 h 6886576"/>
              <a:gd name="connsiteX59" fmla="*/ 339884 w 5511704"/>
              <a:gd name="connsiteY59" fmla="*/ 3243263 h 6886576"/>
              <a:gd name="connsiteX60" fmla="*/ 290458 w 5511704"/>
              <a:gd name="connsiteY60" fmla="*/ 3407569 h 6886576"/>
              <a:gd name="connsiteX61" fmla="*/ 459090 w 5511704"/>
              <a:gd name="connsiteY61" fmla="*/ 3554016 h 6886576"/>
              <a:gd name="connsiteX62" fmla="*/ 520147 w 5511704"/>
              <a:gd name="connsiteY62" fmla="*/ 3843338 h 6886576"/>
              <a:gd name="connsiteX63" fmla="*/ 491072 w 5511704"/>
              <a:gd name="connsiteY63" fmla="*/ 4107657 h 6886576"/>
              <a:gd name="connsiteX64" fmla="*/ 418386 w 5511704"/>
              <a:gd name="connsiteY64" fmla="*/ 4189810 h 6886576"/>
              <a:gd name="connsiteX65" fmla="*/ 313718 w 5511704"/>
              <a:gd name="connsiteY65" fmla="*/ 4339829 h 6886576"/>
              <a:gd name="connsiteX66" fmla="*/ 249753 w 5511704"/>
              <a:gd name="connsiteY66" fmla="*/ 4432698 h 6886576"/>
              <a:gd name="connsiteX67" fmla="*/ 25879 w 5511704"/>
              <a:gd name="connsiteY67" fmla="*/ 4396979 h 6886576"/>
              <a:gd name="connsiteX68" fmla="*/ 325347 w 5511704"/>
              <a:gd name="connsiteY68" fmla="*/ 4632722 h 6886576"/>
              <a:gd name="connsiteX69" fmla="*/ 84029 w 5511704"/>
              <a:gd name="connsiteY69" fmla="*/ 4604147 h 6886576"/>
              <a:gd name="connsiteX70" fmla="*/ 5527 w 5511704"/>
              <a:gd name="connsiteY70" fmla="*/ 4622007 h 6886576"/>
              <a:gd name="connsiteX71" fmla="*/ 49139 w 5511704"/>
              <a:gd name="connsiteY71" fmla="*/ 4697016 h 6886576"/>
              <a:gd name="connsiteX72" fmla="*/ 226494 w 5511704"/>
              <a:gd name="connsiteY72" fmla="*/ 4825604 h 6886576"/>
              <a:gd name="connsiteX73" fmla="*/ 592833 w 5511704"/>
              <a:gd name="connsiteY73" fmla="*/ 5175647 h 6886576"/>
              <a:gd name="connsiteX74" fmla="*/ 238123 w 5511704"/>
              <a:gd name="connsiteY74" fmla="*/ 5014913 h 6886576"/>
              <a:gd name="connsiteX75" fmla="*/ 610278 w 5511704"/>
              <a:gd name="connsiteY75" fmla="*/ 5375673 h 6886576"/>
              <a:gd name="connsiteX76" fmla="*/ 691686 w 5511704"/>
              <a:gd name="connsiteY76" fmla="*/ 5497116 h 6886576"/>
              <a:gd name="connsiteX77" fmla="*/ 860319 w 5511704"/>
              <a:gd name="connsiteY77" fmla="*/ 5793582 h 6886576"/>
              <a:gd name="connsiteX78" fmla="*/ 851597 w 5511704"/>
              <a:gd name="connsiteY78" fmla="*/ 5825729 h 6886576"/>
              <a:gd name="connsiteX79" fmla="*/ 659704 w 5511704"/>
              <a:gd name="connsiteY79" fmla="*/ 5779295 h 6886576"/>
              <a:gd name="connsiteX80" fmla="*/ 909746 w 5511704"/>
              <a:gd name="connsiteY80" fmla="*/ 6029326 h 6886576"/>
              <a:gd name="connsiteX81" fmla="*/ 1168509 w 5511704"/>
              <a:gd name="connsiteY81" fmla="*/ 6222207 h 6886576"/>
              <a:gd name="connsiteX82" fmla="*/ 985339 w 5511704"/>
              <a:gd name="connsiteY82" fmla="*/ 6193632 h 6886576"/>
              <a:gd name="connsiteX83" fmla="*/ 732391 w 5511704"/>
              <a:gd name="connsiteY83" fmla="*/ 6082904 h 6886576"/>
              <a:gd name="connsiteX84" fmla="*/ 645167 w 5511704"/>
              <a:gd name="connsiteY84" fmla="*/ 6125766 h 6886576"/>
              <a:gd name="connsiteX85" fmla="*/ 883579 w 5511704"/>
              <a:gd name="connsiteY85" fmla="*/ 6307932 h 6886576"/>
              <a:gd name="connsiteX86" fmla="*/ 1020229 w 5511704"/>
              <a:gd name="connsiteY86" fmla="*/ 6393657 h 6886576"/>
              <a:gd name="connsiteX87" fmla="*/ 1075471 w 5511704"/>
              <a:gd name="connsiteY87" fmla="*/ 6457950 h 6886576"/>
              <a:gd name="connsiteX88" fmla="*/ 1232473 w 5511704"/>
              <a:gd name="connsiteY88" fmla="*/ 6686551 h 6886576"/>
              <a:gd name="connsiteX89" fmla="*/ 1592997 w 5511704"/>
              <a:gd name="connsiteY89" fmla="*/ 6886576 h 6886576"/>
              <a:gd name="connsiteX90" fmla="*/ 5511704 w 5511704"/>
              <a:gd name="connsiteY90" fmla="*/ 6886576 h 6886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5511704" h="6886576">
                <a:moveTo>
                  <a:pt x="5511704" y="0"/>
                </a:moveTo>
                <a:lnTo>
                  <a:pt x="1008599" y="0"/>
                </a:lnTo>
                <a:cubicBezTo>
                  <a:pt x="1110360" y="35719"/>
                  <a:pt x="1209214" y="78581"/>
                  <a:pt x="1310975" y="110728"/>
                </a:cubicBezTo>
                <a:cubicBezTo>
                  <a:pt x="1296437" y="146447"/>
                  <a:pt x="1281900" y="139303"/>
                  <a:pt x="1267362" y="135731"/>
                </a:cubicBezTo>
                <a:cubicBezTo>
                  <a:pt x="1180139" y="121445"/>
                  <a:pt x="1090008" y="110728"/>
                  <a:pt x="1005692" y="71437"/>
                </a:cubicBezTo>
                <a:cubicBezTo>
                  <a:pt x="985339" y="64294"/>
                  <a:pt x="962080" y="64294"/>
                  <a:pt x="953358" y="89297"/>
                </a:cubicBezTo>
                <a:cubicBezTo>
                  <a:pt x="938820" y="125016"/>
                  <a:pt x="959172" y="146447"/>
                  <a:pt x="979525" y="164307"/>
                </a:cubicBezTo>
                <a:cubicBezTo>
                  <a:pt x="1014414" y="196453"/>
                  <a:pt x="1055118" y="189310"/>
                  <a:pt x="1092915" y="192882"/>
                </a:cubicBezTo>
                <a:cubicBezTo>
                  <a:pt x="1197583" y="210741"/>
                  <a:pt x="1247011" y="260747"/>
                  <a:pt x="1270270" y="375047"/>
                </a:cubicBezTo>
                <a:cubicBezTo>
                  <a:pt x="1180139" y="328613"/>
                  <a:pt x="1090008" y="385763"/>
                  <a:pt x="1002784" y="353615"/>
                </a:cubicBezTo>
                <a:cubicBezTo>
                  <a:pt x="979525" y="346472"/>
                  <a:pt x="944635" y="357188"/>
                  <a:pt x="956265" y="396479"/>
                </a:cubicBezTo>
                <a:cubicBezTo>
                  <a:pt x="967894" y="432198"/>
                  <a:pt x="1005692" y="460772"/>
                  <a:pt x="938820" y="453629"/>
                </a:cubicBezTo>
                <a:cubicBezTo>
                  <a:pt x="889393" y="450056"/>
                  <a:pt x="874856" y="407194"/>
                  <a:pt x="860319" y="360759"/>
                </a:cubicBezTo>
                <a:cubicBezTo>
                  <a:pt x="848689" y="335757"/>
                  <a:pt x="816707" y="321469"/>
                  <a:pt x="793447" y="335757"/>
                </a:cubicBezTo>
                <a:cubicBezTo>
                  <a:pt x="764373" y="350044"/>
                  <a:pt x="773095" y="389335"/>
                  <a:pt x="773095" y="417910"/>
                </a:cubicBezTo>
                <a:cubicBezTo>
                  <a:pt x="770187" y="471488"/>
                  <a:pt x="793447" y="496491"/>
                  <a:pt x="834151" y="507206"/>
                </a:cubicBezTo>
                <a:cubicBezTo>
                  <a:pt x="883579" y="521494"/>
                  <a:pt x="933005" y="539354"/>
                  <a:pt x="996969" y="560785"/>
                </a:cubicBezTo>
                <a:cubicBezTo>
                  <a:pt x="927190" y="596503"/>
                  <a:pt x="874856" y="589360"/>
                  <a:pt x="822522" y="560785"/>
                </a:cubicBezTo>
                <a:cubicBezTo>
                  <a:pt x="758558" y="528637"/>
                  <a:pt x="674242" y="485775"/>
                  <a:pt x="621908" y="525066"/>
                </a:cubicBezTo>
                <a:cubicBezTo>
                  <a:pt x="543407" y="582216"/>
                  <a:pt x="479443" y="546497"/>
                  <a:pt x="409664" y="535781"/>
                </a:cubicBezTo>
                <a:cubicBezTo>
                  <a:pt x="264290" y="514350"/>
                  <a:pt x="354422" y="482204"/>
                  <a:pt x="209049" y="464344"/>
                </a:cubicBezTo>
                <a:cubicBezTo>
                  <a:pt x="150900" y="457200"/>
                  <a:pt x="89843" y="428625"/>
                  <a:pt x="5527" y="467916"/>
                </a:cubicBezTo>
                <a:cubicBezTo>
                  <a:pt x="386404" y="675085"/>
                  <a:pt x="566666" y="660797"/>
                  <a:pt x="906838" y="914400"/>
                </a:cubicBezTo>
                <a:cubicBezTo>
                  <a:pt x="892301" y="939404"/>
                  <a:pt x="877764" y="928688"/>
                  <a:pt x="863226" y="925116"/>
                </a:cubicBezTo>
                <a:cubicBezTo>
                  <a:pt x="839967" y="921544"/>
                  <a:pt x="810892" y="907256"/>
                  <a:pt x="805077" y="953691"/>
                </a:cubicBezTo>
                <a:cubicBezTo>
                  <a:pt x="802169" y="989410"/>
                  <a:pt x="819615" y="1007269"/>
                  <a:pt x="848689" y="1010841"/>
                </a:cubicBezTo>
                <a:cubicBezTo>
                  <a:pt x="933005" y="1025129"/>
                  <a:pt x="1008599" y="1075135"/>
                  <a:pt x="1084193" y="1117997"/>
                </a:cubicBezTo>
                <a:cubicBezTo>
                  <a:pt x="1119082" y="1135857"/>
                  <a:pt x="1156879" y="1160860"/>
                  <a:pt x="1142342" y="1225153"/>
                </a:cubicBezTo>
                <a:cubicBezTo>
                  <a:pt x="1113268" y="1243013"/>
                  <a:pt x="1092915" y="1218009"/>
                  <a:pt x="1069655" y="1214438"/>
                </a:cubicBezTo>
                <a:cubicBezTo>
                  <a:pt x="1046396" y="1210866"/>
                  <a:pt x="991154" y="1225153"/>
                  <a:pt x="1005692" y="1235869"/>
                </a:cubicBezTo>
                <a:cubicBezTo>
                  <a:pt x="1072563" y="1275159"/>
                  <a:pt x="950450" y="1371600"/>
                  <a:pt x="1031858" y="1371600"/>
                </a:cubicBezTo>
                <a:cubicBezTo>
                  <a:pt x="1165601" y="1371600"/>
                  <a:pt x="1238288" y="1543050"/>
                  <a:pt x="1366216" y="1546622"/>
                </a:cubicBezTo>
                <a:cubicBezTo>
                  <a:pt x="1386568" y="1546622"/>
                  <a:pt x="1395290" y="1578770"/>
                  <a:pt x="1395290" y="1603772"/>
                </a:cubicBezTo>
                <a:cubicBezTo>
                  <a:pt x="1395290" y="1635920"/>
                  <a:pt x="1374939" y="1639491"/>
                  <a:pt x="1354586" y="1643063"/>
                </a:cubicBezTo>
                <a:cubicBezTo>
                  <a:pt x="1322604" y="1646635"/>
                  <a:pt x="1287715" y="1603772"/>
                  <a:pt x="1247011" y="1664494"/>
                </a:cubicBezTo>
                <a:cubicBezTo>
                  <a:pt x="1322604" y="1700213"/>
                  <a:pt x="1401105" y="1735932"/>
                  <a:pt x="1398198" y="1857375"/>
                </a:cubicBezTo>
                <a:cubicBezTo>
                  <a:pt x="1398198" y="1889523"/>
                  <a:pt x="1430180" y="1903810"/>
                  <a:pt x="1453440" y="1910954"/>
                </a:cubicBezTo>
                <a:cubicBezTo>
                  <a:pt x="1494144" y="1925241"/>
                  <a:pt x="1526126" y="1946673"/>
                  <a:pt x="1549386" y="1993106"/>
                </a:cubicBezTo>
                <a:cubicBezTo>
                  <a:pt x="1549386" y="2003822"/>
                  <a:pt x="1549386" y="2010966"/>
                  <a:pt x="1549386" y="2021681"/>
                </a:cubicBezTo>
                <a:cubicBezTo>
                  <a:pt x="1543571" y="2132410"/>
                  <a:pt x="1485422" y="2128838"/>
                  <a:pt x="1421458" y="2110978"/>
                </a:cubicBezTo>
                <a:cubicBezTo>
                  <a:pt x="1345864" y="2089547"/>
                  <a:pt x="1270270" y="2046685"/>
                  <a:pt x="1188861" y="2085976"/>
                </a:cubicBezTo>
                <a:cubicBezTo>
                  <a:pt x="1302252" y="2139554"/>
                  <a:pt x="1427272" y="2143126"/>
                  <a:pt x="1531941" y="2218135"/>
                </a:cubicBezTo>
                <a:cubicBezTo>
                  <a:pt x="1142342" y="2232422"/>
                  <a:pt x="799262" y="1993106"/>
                  <a:pt x="421293" y="1900238"/>
                </a:cubicBezTo>
                <a:cubicBezTo>
                  <a:pt x="432923" y="1960960"/>
                  <a:pt x="464905" y="1975247"/>
                  <a:pt x="491072" y="1982391"/>
                </a:cubicBezTo>
                <a:cubicBezTo>
                  <a:pt x="630630" y="2028825"/>
                  <a:pt x="752743" y="2121695"/>
                  <a:pt x="880671" y="2200276"/>
                </a:cubicBezTo>
                <a:cubicBezTo>
                  <a:pt x="933005" y="2232422"/>
                  <a:pt x="970802" y="2268142"/>
                  <a:pt x="991154" y="2336007"/>
                </a:cubicBezTo>
                <a:cubicBezTo>
                  <a:pt x="1008599" y="2400300"/>
                  <a:pt x="1043489" y="2428875"/>
                  <a:pt x="1107453" y="2411016"/>
                </a:cubicBezTo>
                <a:cubicBezTo>
                  <a:pt x="1159787" y="2396729"/>
                  <a:pt x="1215029" y="2403873"/>
                  <a:pt x="1270270" y="2411016"/>
                </a:cubicBezTo>
                <a:cubicBezTo>
                  <a:pt x="1331326" y="2418160"/>
                  <a:pt x="1401105" y="2489597"/>
                  <a:pt x="1386568" y="2528889"/>
                </a:cubicBezTo>
                <a:cubicBezTo>
                  <a:pt x="1357494" y="2593182"/>
                  <a:pt x="1308067" y="2561035"/>
                  <a:pt x="1267362" y="2553891"/>
                </a:cubicBezTo>
                <a:cubicBezTo>
                  <a:pt x="1217936" y="2546748"/>
                  <a:pt x="1127805" y="2528889"/>
                  <a:pt x="1127805" y="2536032"/>
                </a:cubicBezTo>
                <a:cubicBezTo>
                  <a:pt x="1095822" y="2696766"/>
                  <a:pt x="1023136" y="2575322"/>
                  <a:pt x="970802" y="2575322"/>
                </a:cubicBezTo>
                <a:cubicBezTo>
                  <a:pt x="921375" y="2575322"/>
                  <a:pt x="871949" y="2557463"/>
                  <a:pt x="825429" y="2543176"/>
                </a:cubicBezTo>
                <a:cubicBezTo>
                  <a:pt x="764373" y="2525316"/>
                  <a:pt x="709132" y="2557463"/>
                  <a:pt x="650982" y="2564607"/>
                </a:cubicBezTo>
                <a:cubicBezTo>
                  <a:pt x="598648" y="2571751"/>
                  <a:pt x="627722" y="2664620"/>
                  <a:pt x="595740" y="2703909"/>
                </a:cubicBezTo>
                <a:cubicBezTo>
                  <a:pt x="589926" y="2714626"/>
                  <a:pt x="584111" y="2714626"/>
                  <a:pt x="578296" y="2714626"/>
                </a:cubicBezTo>
                <a:cubicBezTo>
                  <a:pt x="560851" y="2993232"/>
                  <a:pt x="255568" y="2925366"/>
                  <a:pt x="255568" y="2936081"/>
                </a:cubicBezTo>
                <a:cubicBezTo>
                  <a:pt x="229401" y="2953941"/>
                  <a:pt x="197419" y="2911079"/>
                  <a:pt x="165437" y="2953941"/>
                </a:cubicBezTo>
                <a:cubicBezTo>
                  <a:pt x="302087" y="3150394"/>
                  <a:pt x="511425" y="3196828"/>
                  <a:pt x="697501" y="3343275"/>
                </a:cubicBezTo>
                <a:cubicBezTo>
                  <a:pt x="543407" y="3393282"/>
                  <a:pt x="453275" y="3221832"/>
                  <a:pt x="339884" y="3243263"/>
                </a:cubicBezTo>
                <a:cubicBezTo>
                  <a:pt x="284643" y="3296842"/>
                  <a:pt x="450368" y="3382566"/>
                  <a:pt x="290458" y="3407569"/>
                </a:cubicBezTo>
                <a:cubicBezTo>
                  <a:pt x="360236" y="3454004"/>
                  <a:pt x="409664" y="3500439"/>
                  <a:pt x="459090" y="3554016"/>
                </a:cubicBezTo>
                <a:cubicBezTo>
                  <a:pt x="543407" y="3650457"/>
                  <a:pt x="560851" y="3714751"/>
                  <a:pt x="520147" y="3843338"/>
                </a:cubicBezTo>
                <a:cubicBezTo>
                  <a:pt x="493979" y="3929063"/>
                  <a:pt x="456183" y="4007645"/>
                  <a:pt x="491072" y="4107657"/>
                </a:cubicBezTo>
                <a:cubicBezTo>
                  <a:pt x="514332" y="4175522"/>
                  <a:pt x="505609" y="4221957"/>
                  <a:pt x="418386" y="4189810"/>
                </a:cubicBezTo>
                <a:cubicBezTo>
                  <a:pt x="325347" y="4157663"/>
                  <a:pt x="290458" y="4218386"/>
                  <a:pt x="313718" y="4339829"/>
                </a:cubicBezTo>
                <a:cubicBezTo>
                  <a:pt x="328254" y="4418410"/>
                  <a:pt x="313718" y="4443413"/>
                  <a:pt x="249753" y="4432698"/>
                </a:cubicBezTo>
                <a:cubicBezTo>
                  <a:pt x="179975" y="4421982"/>
                  <a:pt x="113103" y="4371976"/>
                  <a:pt x="25879" y="4396979"/>
                </a:cubicBezTo>
                <a:cubicBezTo>
                  <a:pt x="95658" y="4539854"/>
                  <a:pt x="243939" y="4496991"/>
                  <a:pt x="325347" y="4632722"/>
                </a:cubicBezTo>
                <a:cubicBezTo>
                  <a:pt x="229401" y="4632722"/>
                  <a:pt x="153807" y="4632722"/>
                  <a:pt x="84029" y="4604147"/>
                </a:cubicBezTo>
                <a:cubicBezTo>
                  <a:pt x="54954" y="4593433"/>
                  <a:pt x="22972" y="4579145"/>
                  <a:pt x="5527" y="4622007"/>
                </a:cubicBezTo>
                <a:cubicBezTo>
                  <a:pt x="-14826" y="4672014"/>
                  <a:pt x="25879" y="4689872"/>
                  <a:pt x="49139" y="4697016"/>
                </a:cubicBezTo>
                <a:cubicBezTo>
                  <a:pt x="116011" y="4722019"/>
                  <a:pt x="168344" y="4779170"/>
                  <a:pt x="226494" y="4825604"/>
                </a:cubicBezTo>
                <a:cubicBezTo>
                  <a:pt x="351514" y="4925616"/>
                  <a:pt x="488165" y="5011341"/>
                  <a:pt x="592833" y="5175647"/>
                </a:cubicBezTo>
                <a:cubicBezTo>
                  <a:pt x="461997" y="5132785"/>
                  <a:pt x="363144" y="5032772"/>
                  <a:pt x="238123" y="5014913"/>
                </a:cubicBezTo>
                <a:cubicBezTo>
                  <a:pt x="345700" y="5164932"/>
                  <a:pt x="482350" y="5264944"/>
                  <a:pt x="610278" y="5375673"/>
                </a:cubicBezTo>
                <a:cubicBezTo>
                  <a:pt x="648075" y="5407819"/>
                  <a:pt x="685872" y="5429250"/>
                  <a:pt x="691686" y="5497116"/>
                </a:cubicBezTo>
                <a:cubicBezTo>
                  <a:pt x="709132" y="5629276"/>
                  <a:pt x="755650" y="5736432"/>
                  <a:pt x="860319" y="5793582"/>
                </a:cubicBezTo>
                <a:cubicBezTo>
                  <a:pt x="860319" y="5793582"/>
                  <a:pt x="854504" y="5815013"/>
                  <a:pt x="851597" y="5825729"/>
                </a:cubicBezTo>
                <a:cubicBezTo>
                  <a:pt x="787632" y="5829301"/>
                  <a:pt x="738206" y="5750720"/>
                  <a:pt x="659704" y="5779295"/>
                </a:cubicBezTo>
                <a:cubicBezTo>
                  <a:pt x="738206" y="5886451"/>
                  <a:pt x="802169" y="5979319"/>
                  <a:pt x="909746" y="6029326"/>
                </a:cubicBezTo>
                <a:cubicBezTo>
                  <a:pt x="996969" y="6068616"/>
                  <a:pt x="1104545" y="6093620"/>
                  <a:pt x="1168509" y="6222207"/>
                </a:cubicBezTo>
                <a:cubicBezTo>
                  <a:pt x="1095822" y="6247210"/>
                  <a:pt x="1040581" y="6215063"/>
                  <a:pt x="985339" y="6193632"/>
                </a:cubicBezTo>
                <a:cubicBezTo>
                  <a:pt x="901023" y="6157913"/>
                  <a:pt x="816707" y="6118623"/>
                  <a:pt x="732391" y="6082904"/>
                </a:cubicBezTo>
                <a:cubicBezTo>
                  <a:pt x="700408" y="6068616"/>
                  <a:pt x="665519" y="6061472"/>
                  <a:pt x="645167" y="6125766"/>
                </a:cubicBezTo>
                <a:cubicBezTo>
                  <a:pt x="752743" y="6140053"/>
                  <a:pt x="816707" y="6225779"/>
                  <a:pt x="883579" y="6307932"/>
                </a:cubicBezTo>
                <a:cubicBezTo>
                  <a:pt x="921375" y="6354366"/>
                  <a:pt x="953358" y="6415088"/>
                  <a:pt x="1020229" y="6393657"/>
                </a:cubicBezTo>
                <a:cubicBezTo>
                  <a:pt x="1055118" y="6382942"/>
                  <a:pt x="1078378" y="6415088"/>
                  <a:pt x="1075471" y="6457950"/>
                </a:cubicBezTo>
                <a:cubicBezTo>
                  <a:pt x="1060933" y="6607970"/>
                  <a:pt x="1145250" y="6657976"/>
                  <a:pt x="1232473" y="6686551"/>
                </a:cubicBezTo>
                <a:cubicBezTo>
                  <a:pt x="1360401" y="6729413"/>
                  <a:pt x="1473792" y="6815138"/>
                  <a:pt x="1592997" y="6886576"/>
                </a:cubicBezTo>
                <a:lnTo>
                  <a:pt x="5511704" y="6886576"/>
                </a:lnTo>
                <a:close/>
              </a:path>
            </a:pathLst>
          </a:custGeom>
          <a:solidFill>
            <a:schemeClr val="bg2">
              <a:alpha val="50000"/>
            </a:schemeClr>
          </a:solidFill>
          <a:ln w="32707" cap="flat">
            <a:noFill/>
            <a:prstDash val="solid"/>
            <a:miter/>
          </a:ln>
        </p:spPr>
        <p:txBody>
          <a:bodyPr rtlCol="0" anchor="ctr"/>
          <a:lstStyle/>
          <a:p>
            <a:endParaRPr lang="en-US" dirty="0"/>
          </a:p>
        </p:txBody>
      </p:sp>
      <p:sp>
        <p:nvSpPr>
          <p:cNvPr id="2" name="Title 1"/>
          <p:cNvSpPr>
            <a:spLocks noGrp="1"/>
          </p:cNvSpPr>
          <p:nvPr>
            <p:ph type="title"/>
          </p:nvPr>
        </p:nvSpPr>
        <p:spPr>
          <a:xfrm>
            <a:off x="838200" y="713312"/>
            <a:ext cx="4038600" cy="5431376"/>
          </a:xfrm>
        </p:spPr>
        <p:txBody>
          <a:bodyPr>
            <a:normAutofit/>
          </a:bodyPr>
          <a:lstStyle/>
          <a:p>
            <a:r>
              <a:rPr lang="en-US" dirty="0"/>
              <a:t>Malaria</a:t>
            </a:r>
          </a:p>
        </p:txBody>
      </p:sp>
      <p:sp>
        <p:nvSpPr>
          <p:cNvPr id="3" name="Content Placeholder 2"/>
          <p:cNvSpPr>
            <a:spLocks noGrp="1"/>
          </p:cNvSpPr>
          <p:nvPr>
            <p:ph idx="1"/>
          </p:nvPr>
        </p:nvSpPr>
        <p:spPr>
          <a:xfrm>
            <a:off x="6095999" y="713313"/>
            <a:ext cx="5257801" cy="5431376"/>
          </a:xfrm>
        </p:spPr>
        <p:txBody>
          <a:bodyPr anchor="ctr">
            <a:normAutofit/>
          </a:bodyPr>
          <a:lstStyle/>
          <a:p>
            <a:pPr>
              <a:buNone/>
            </a:pPr>
            <a:r>
              <a:rPr lang="en-US" sz="2000" b="1"/>
              <a:t>Addressing the Burden of Malaria</a:t>
            </a:r>
          </a:p>
          <a:p>
            <a:pPr marL="0" indent="0">
              <a:buNone/>
            </a:pPr>
            <a:r>
              <a:rPr lang="en-US" sz="2000"/>
              <a:t>Key interventions:</a:t>
            </a:r>
          </a:p>
          <a:p>
            <a:r>
              <a:rPr lang="en-US" sz="2000"/>
              <a:t>Prompt treatment of those infected, based on confirmed diagnosis</a:t>
            </a:r>
          </a:p>
          <a:p>
            <a:r>
              <a:rPr lang="en-US" sz="2000"/>
              <a:t>Intermittent preventive therapy for pregnant women and infants</a:t>
            </a:r>
          </a:p>
          <a:p>
            <a:r>
              <a:rPr lang="en-US" sz="2000"/>
              <a:t>Seasonal malaria chemoprevention for children under-5 in selected areas</a:t>
            </a:r>
          </a:p>
          <a:p>
            <a:r>
              <a:rPr lang="en-US" sz="2000"/>
              <a:t>Long-lasting insecticide-treated bednets for people living in malarial zones</a:t>
            </a:r>
          </a:p>
          <a:p>
            <a:r>
              <a:rPr lang="en-US" sz="2000"/>
              <a:t>Indoor residual spraying in malarial zones</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Malaria</a:t>
            </a:r>
          </a:p>
        </p:txBody>
      </p:sp>
      <p:sp>
        <p:nvSpPr>
          <p:cNvPr id="3" name="Content Placeholder 2"/>
          <p:cNvSpPr>
            <a:spLocks noGrp="1"/>
          </p:cNvSpPr>
          <p:nvPr>
            <p:ph idx="1"/>
          </p:nvPr>
        </p:nvSpPr>
        <p:spPr>
          <a:xfrm>
            <a:off x="1981200" y="1524000"/>
            <a:ext cx="4038600" cy="4343400"/>
          </a:xfrm>
        </p:spPr>
        <p:txBody>
          <a:bodyPr/>
          <a:lstStyle/>
          <a:p>
            <a:pPr marL="0" indent="0">
              <a:buNone/>
            </a:pPr>
            <a:r>
              <a:rPr lang="en-US" dirty="0"/>
              <a:t>The increasing and proper use of insecticide-treated bed nets has had a major impact on the burden of malaria</a:t>
            </a:r>
          </a:p>
        </p:txBody>
      </p:sp>
      <p:pic>
        <p:nvPicPr>
          <p:cNvPr id="5" name="Picture 4" descr="Photograph of a woman holds the mosquito net and observing her sleeping children, while seated beside them."/>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5991289" y="1589695"/>
            <a:ext cx="4511473" cy="2999340"/>
          </a:xfrm>
          <a:prstGeom prst="rect">
            <a:avLst/>
          </a:prstGeom>
        </p:spPr>
      </p:pic>
      <p:sp>
        <p:nvSpPr>
          <p:cNvPr id="6" name="TextBox 5"/>
          <p:cNvSpPr txBox="1"/>
          <p:nvPr/>
        </p:nvSpPr>
        <p:spPr>
          <a:xfrm>
            <a:off x="5891887" y="4631189"/>
            <a:ext cx="2947309" cy="230832"/>
          </a:xfrm>
          <a:prstGeom prst="rect">
            <a:avLst/>
          </a:prstGeom>
          <a:noFill/>
        </p:spPr>
        <p:txBody>
          <a:bodyPr wrap="square" rtlCol="0">
            <a:spAutoFit/>
          </a:bodyPr>
          <a:lstStyle/>
          <a:p>
            <a:r>
              <a:rPr lang="en-IN" sz="900"/>
              <a:t>© Wendy Stone/Corbis Historica/Getty Images.</a:t>
            </a:r>
            <a:endParaRPr lang="en-IN" sz="900" dirty="0"/>
          </a:p>
        </p:txBody>
      </p:sp>
    </p:spTree>
    <p:extLst>
      <p:ext uri="{BB962C8B-B14F-4D97-AF65-F5344CB8AC3E}">
        <p14:creationId xmlns:p14="http://schemas.microsoft.com/office/powerpoint/2010/main" val="37754724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01CC55D-ED54-4C5C-95E6-10947BD1103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89560" y="856180"/>
            <a:ext cx="4560584" cy="1128068"/>
          </a:xfrm>
        </p:spPr>
        <p:txBody>
          <a:bodyPr vert="horz" lIns="91440" tIns="45720" rIns="91440" bIns="45720" rtlCol="0" anchor="ctr">
            <a:normAutofit/>
          </a:bodyPr>
          <a:lstStyle/>
          <a:p>
            <a:pPr algn="l" defTabSz="914400">
              <a:lnSpc>
                <a:spcPct val="90000"/>
              </a:lnSpc>
            </a:pPr>
            <a:r>
              <a:rPr lang="en-US" sz="3400"/>
              <a:t>The Burden of Communicable Diseases</a:t>
            </a:r>
          </a:p>
        </p:txBody>
      </p:sp>
      <p:grpSp>
        <p:nvGrpSpPr>
          <p:cNvPr id="12" name="Group 11">
            <a:extLst>
              <a:ext uri="{FF2B5EF4-FFF2-40B4-BE49-F238E27FC236}">
                <a16:creationId xmlns:a16="http://schemas.microsoft.com/office/drawing/2014/main" id="{1DE889C7-FAD6-4397-98E2-05D503484459}"/>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13" name="Rectangle 12">
              <a:extLst>
                <a:ext uri="{FF2B5EF4-FFF2-40B4-BE49-F238E27FC236}">
                  <a16:creationId xmlns:a16="http://schemas.microsoft.com/office/drawing/2014/main" id="{F399A70F-F8CD-4992-9EF5-6CF15472E73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8F4FEDC-6D80-458C-A665-075D9B9500FD}"/>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3873B707-463F-40B0-8227-E8CC6C67EB2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590719" y="2330505"/>
            <a:ext cx="4559425" cy="3979585"/>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sz="2000"/>
              <a:t>Data from Institute for Health Metrics and Evaluation (IHME). (n.d.). GBD Compare: Viz Hub. Retrieved from https://vizhub.healthdata.org/gbd-compare/</a:t>
            </a:r>
          </a:p>
        </p:txBody>
      </p:sp>
      <p:sp>
        <p:nvSpPr>
          <p:cNvPr id="18" name="Rectangle 17">
            <a:extLst>
              <a:ext uri="{FF2B5EF4-FFF2-40B4-BE49-F238E27FC236}">
                <a16:creationId xmlns:a16="http://schemas.microsoft.com/office/drawing/2014/main" id="{C13237C8-E62C-4F0D-A318-BD6FB6C2D13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19C9EAEA-39D0-4B0E-A0EB-51E7B26740B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The table presents the leading causes of global deaths for the classification of age groups, under-5, ages 5-14, and ages 15-49. For ages under-5, the percentage of total deaths for the following causes read the following: Lower respiratory infections (highlighted) are 5.3 percent, preterm birth complications are 12.1 percent, neonatal encephalopathy is 9.8 percent, diarrheal diseases (highlighted) are 9.8 percent, other neonatal disorders are 6.4 percent, malaria (highlighted) is 6.4 percent, congenital heart anomalies are 4.0 percent, sepsis and other infections (highlighted) are 3.7 percent, protein-energy malnutrition is 2.6 percent, and other congenital birth defects is 2.3 percent. For ages 5 to 14, the percentage of total deaths for the following causes read the following: Road injuries are 8.6 percent, typhoid and paratyphoid (highlighted) are 7.9 percent, malaria (highlighted) is 7.3 percent, drowning is 7.0 percent, lower respiratory infections (highlighted) are 6.0 percent, diarrheal diseases (highlighted) are 5.9 percent, HIV/AIDS (highlighted) is 5.8 percent, congenital defects are 3.7 percent, meningitis (highlighted) is 3.2 percent, and leukemia is 3.1 percent. For ages 15 to 49, the percentage of total deaths for the following causes read the following: HIV/AIDS (highlighted) is 19.7 percent, road injuries are 8.8 percent, ischemic heart disease is 8.4 percent, self-harm is 5.9 percent, tuberculosis (highlighted) is 4.9 percent, stroke is 4.8 percent, cirrhosis is 4.3 percent, interpersonal violence is 3.9 percent, maternal disorders are 2.5 percent, and lower respiratory infections (highlighted) are 2.2 percent. Note: The highlighted causes represent communicable causes."/>
          <p:cNvPicPr>
            <a:picLocks noChangeAspect="1"/>
          </p:cNvPicPr>
          <p:nvPr/>
        </p:nvPicPr>
        <p:blipFill rotWithShape="1">
          <a:blip r:embed="rId2">
            <a:extLst>
              <a:ext uri="{28A0092B-C50C-407E-A947-70E740481C1C}">
                <a14:useLocalDpi xmlns:a14="http://schemas.microsoft.com/office/drawing/2010/main" val="0"/>
              </a:ext>
            </a:extLst>
          </a:blip>
          <a:srcRect r="1742" b="1"/>
          <a:stretch/>
        </p:blipFill>
        <p:spPr>
          <a:xfrm>
            <a:off x="5977788" y="799352"/>
            <a:ext cx="5425410" cy="5259296"/>
          </a:xfrm>
          <a:prstGeom prst="rect">
            <a:avLst/>
          </a:prstGeom>
        </p:spPr>
      </p:pic>
    </p:spTree>
    <p:extLst>
      <p:ext uri="{BB962C8B-B14F-4D97-AF65-F5344CB8AC3E}">
        <p14:creationId xmlns:p14="http://schemas.microsoft.com/office/powerpoint/2010/main" val="245381178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7718681-A12E-49D6-9925-DD7C68176D6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FBD77573-9EF2-4C35-8285-A1CF6FBB0EA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5511704" cy="6858000"/>
          </a:xfrm>
          <a:custGeom>
            <a:avLst/>
            <a:gdLst>
              <a:gd name="connsiteX0" fmla="*/ 5511704 w 5511704"/>
              <a:gd name="connsiteY0" fmla="*/ 0 h 6886576"/>
              <a:gd name="connsiteX1" fmla="*/ 1008599 w 5511704"/>
              <a:gd name="connsiteY1" fmla="*/ 0 h 6886576"/>
              <a:gd name="connsiteX2" fmla="*/ 1310975 w 5511704"/>
              <a:gd name="connsiteY2" fmla="*/ 110728 h 6886576"/>
              <a:gd name="connsiteX3" fmla="*/ 1267362 w 5511704"/>
              <a:gd name="connsiteY3" fmla="*/ 135731 h 6886576"/>
              <a:gd name="connsiteX4" fmla="*/ 1005692 w 5511704"/>
              <a:gd name="connsiteY4" fmla="*/ 71437 h 6886576"/>
              <a:gd name="connsiteX5" fmla="*/ 953358 w 5511704"/>
              <a:gd name="connsiteY5" fmla="*/ 89297 h 6886576"/>
              <a:gd name="connsiteX6" fmla="*/ 979525 w 5511704"/>
              <a:gd name="connsiteY6" fmla="*/ 164307 h 6886576"/>
              <a:gd name="connsiteX7" fmla="*/ 1092915 w 5511704"/>
              <a:gd name="connsiteY7" fmla="*/ 192882 h 6886576"/>
              <a:gd name="connsiteX8" fmla="*/ 1270270 w 5511704"/>
              <a:gd name="connsiteY8" fmla="*/ 375047 h 6886576"/>
              <a:gd name="connsiteX9" fmla="*/ 1002784 w 5511704"/>
              <a:gd name="connsiteY9" fmla="*/ 353615 h 6886576"/>
              <a:gd name="connsiteX10" fmla="*/ 956265 w 5511704"/>
              <a:gd name="connsiteY10" fmla="*/ 396479 h 6886576"/>
              <a:gd name="connsiteX11" fmla="*/ 938820 w 5511704"/>
              <a:gd name="connsiteY11" fmla="*/ 453629 h 6886576"/>
              <a:gd name="connsiteX12" fmla="*/ 860319 w 5511704"/>
              <a:gd name="connsiteY12" fmla="*/ 360759 h 6886576"/>
              <a:gd name="connsiteX13" fmla="*/ 793447 w 5511704"/>
              <a:gd name="connsiteY13" fmla="*/ 335757 h 6886576"/>
              <a:gd name="connsiteX14" fmla="*/ 773095 w 5511704"/>
              <a:gd name="connsiteY14" fmla="*/ 417910 h 6886576"/>
              <a:gd name="connsiteX15" fmla="*/ 834151 w 5511704"/>
              <a:gd name="connsiteY15" fmla="*/ 507206 h 6886576"/>
              <a:gd name="connsiteX16" fmla="*/ 996969 w 5511704"/>
              <a:gd name="connsiteY16" fmla="*/ 560785 h 6886576"/>
              <a:gd name="connsiteX17" fmla="*/ 822522 w 5511704"/>
              <a:gd name="connsiteY17" fmla="*/ 560785 h 6886576"/>
              <a:gd name="connsiteX18" fmla="*/ 621908 w 5511704"/>
              <a:gd name="connsiteY18" fmla="*/ 525066 h 6886576"/>
              <a:gd name="connsiteX19" fmla="*/ 409664 w 5511704"/>
              <a:gd name="connsiteY19" fmla="*/ 535781 h 6886576"/>
              <a:gd name="connsiteX20" fmla="*/ 209049 w 5511704"/>
              <a:gd name="connsiteY20" fmla="*/ 464344 h 6886576"/>
              <a:gd name="connsiteX21" fmla="*/ 5527 w 5511704"/>
              <a:gd name="connsiteY21" fmla="*/ 467916 h 6886576"/>
              <a:gd name="connsiteX22" fmla="*/ 906838 w 5511704"/>
              <a:gd name="connsiteY22" fmla="*/ 914400 h 6886576"/>
              <a:gd name="connsiteX23" fmla="*/ 863226 w 5511704"/>
              <a:gd name="connsiteY23" fmla="*/ 925116 h 6886576"/>
              <a:gd name="connsiteX24" fmla="*/ 805077 w 5511704"/>
              <a:gd name="connsiteY24" fmla="*/ 953691 h 6886576"/>
              <a:gd name="connsiteX25" fmla="*/ 848689 w 5511704"/>
              <a:gd name="connsiteY25" fmla="*/ 1010841 h 6886576"/>
              <a:gd name="connsiteX26" fmla="*/ 1084193 w 5511704"/>
              <a:gd name="connsiteY26" fmla="*/ 1117997 h 6886576"/>
              <a:gd name="connsiteX27" fmla="*/ 1142342 w 5511704"/>
              <a:gd name="connsiteY27" fmla="*/ 1225153 h 6886576"/>
              <a:gd name="connsiteX28" fmla="*/ 1069655 w 5511704"/>
              <a:gd name="connsiteY28" fmla="*/ 1214438 h 6886576"/>
              <a:gd name="connsiteX29" fmla="*/ 1005692 w 5511704"/>
              <a:gd name="connsiteY29" fmla="*/ 1235869 h 6886576"/>
              <a:gd name="connsiteX30" fmla="*/ 1031858 w 5511704"/>
              <a:gd name="connsiteY30" fmla="*/ 1371600 h 6886576"/>
              <a:gd name="connsiteX31" fmla="*/ 1366216 w 5511704"/>
              <a:gd name="connsiteY31" fmla="*/ 1546622 h 6886576"/>
              <a:gd name="connsiteX32" fmla="*/ 1395290 w 5511704"/>
              <a:gd name="connsiteY32" fmla="*/ 1603772 h 6886576"/>
              <a:gd name="connsiteX33" fmla="*/ 1354586 w 5511704"/>
              <a:gd name="connsiteY33" fmla="*/ 1643063 h 6886576"/>
              <a:gd name="connsiteX34" fmla="*/ 1247011 w 5511704"/>
              <a:gd name="connsiteY34" fmla="*/ 1664494 h 6886576"/>
              <a:gd name="connsiteX35" fmla="*/ 1398198 w 5511704"/>
              <a:gd name="connsiteY35" fmla="*/ 1857375 h 6886576"/>
              <a:gd name="connsiteX36" fmla="*/ 1453440 w 5511704"/>
              <a:gd name="connsiteY36" fmla="*/ 1910954 h 6886576"/>
              <a:gd name="connsiteX37" fmla="*/ 1549386 w 5511704"/>
              <a:gd name="connsiteY37" fmla="*/ 1993106 h 6886576"/>
              <a:gd name="connsiteX38" fmla="*/ 1549386 w 5511704"/>
              <a:gd name="connsiteY38" fmla="*/ 2021681 h 6886576"/>
              <a:gd name="connsiteX39" fmla="*/ 1421458 w 5511704"/>
              <a:gd name="connsiteY39" fmla="*/ 2110978 h 6886576"/>
              <a:gd name="connsiteX40" fmla="*/ 1188861 w 5511704"/>
              <a:gd name="connsiteY40" fmla="*/ 2085976 h 6886576"/>
              <a:gd name="connsiteX41" fmla="*/ 1531941 w 5511704"/>
              <a:gd name="connsiteY41" fmla="*/ 2218135 h 6886576"/>
              <a:gd name="connsiteX42" fmla="*/ 421293 w 5511704"/>
              <a:gd name="connsiteY42" fmla="*/ 1900238 h 6886576"/>
              <a:gd name="connsiteX43" fmla="*/ 491072 w 5511704"/>
              <a:gd name="connsiteY43" fmla="*/ 1982391 h 6886576"/>
              <a:gd name="connsiteX44" fmla="*/ 880671 w 5511704"/>
              <a:gd name="connsiteY44" fmla="*/ 2200276 h 6886576"/>
              <a:gd name="connsiteX45" fmla="*/ 991154 w 5511704"/>
              <a:gd name="connsiteY45" fmla="*/ 2336007 h 6886576"/>
              <a:gd name="connsiteX46" fmla="*/ 1107453 w 5511704"/>
              <a:gd name="connsiteY46" fmla="*/ 2411016 h 6886576"/>
              <a:gd name="connsiteX47" fmla="*/ 1270270 w 5511704"/>
              <a:gd name="connsiteY47" fmla="*/ 2411016 h 6886576"/>
              <a:gd name="connsiteX48" fmla="*/ 1386568 w 5511704"/>
              <a:gd name="connsiteY48" fmla="*/ 2528889 h 6886576"/>
              <a:gd name="connsiteX49" fmla="*/ 1267362 w 5511704"/>
              <a:gd name="connsiteY49" fmla="*/ 2553891 h 6886576"/>
              <a:gd name="connsiteX50" fmla="*/ 1127805 w 5511704"/>
              <a:gd name="connsiteY50" fmla="*/ 2536032 h 6886576"/>
              <a:gd name="connsiteX51" fmla="*/ 970802 w 5511704"/>
              <a:gd name="connsiteY51" fmla="*/ 2575322 h 6886576"/>
              <a:gd name="connsiteX52" fmla="*/ 825429 w 5511704"/>
              <a:gd name="connsiteY52" fmla="*/ 2543176 h 6886576"/>
              <a:gd name="connsiteX53" fmla="*/ 650982 w 5511704"/>
              <a:gd name="connsiteY53" fmla="*/ 2564607 h 6886576"/>
              <a:gd name="connsiteX54" fmla="*/ 595740 w 5511704"/>
              <a:gd name="connsiteY54" fmla="*/ 2703909 h 6886576"/>
              <a:gd name="connsiteX55" fmla="*/ 578296 w 5511704"/>
              <a:gd name="connsiteY55" fmla="*/ 2714626 h 6886576"/>
              <a:gd name="connsiteX56" fmla="*/ 255568 w 5511704"/>
              <a:gd name="connsiteY56" fmla="*/ 2936081 h 6886576"/>
              <a:gd name="connsiteX57" fmla="*/ 165437 w 5511704"/>
              <a:gd name="connsiteY57" fmla="*/ 2953941 h 6886576"/>
              <a:gd name="connsiteX58" fmla="*/ 697501 w 5511704"/>
              <a:gd name="connsiteY58" fmla="*/ 3343275 h 6886576"/>
              <a:gd name="connsiteX59" fmla="*/ 339884 w 5511704"/>
              <a:gd name="connsiteY59" fmla="*/ 3243263 h 6886576"/>
              <a:gd name="connsiteX60" fmla="*/ 290458 w 5511704"/>
              <a:gd name="connsiteY60" fmla="*/ 3407569 h 6886576"/>
              <a:gd name="connsiteX61" fmla="*/ 459090 w 5511704"/>
              <a:gd name="connsiteY61" fmla="*/ 3554016 h 6886576"/>
              <a:gd name="connsiteX62" fmla="*/ 520147 w 5511704"/>
              <a:gd name="connsiteY62" fmla="*/ 3843338 h 6886576"/>
              <a:gd name="connsiteX63" fmla="*/ 491072 w 5511704"/>
              <a:gd name="connsiteY63" fmla="*/ 4107657 h 6886576"/>
              <a:gd name="connsiteX64" fmla="*/ 418386 w 5511704"/>
              <a:gd name="connsiteY64" fmla="*/ 4189810 h 6886576"/>
              <a:gd name="connsiteX65" fmla="*/ 313718 w 5511704"/>
              <a:gd name="connsiteY65" fmla="*/ 4339829 h 6886576"/>
              <a:gd name="connsiteX66" fmla="*/ 249753 w 5511704"/>
              <a:gd name="connsiteY66" fmla="*/ 4432698 h 6886576"/>
              <a:gd name="connsiteX67" fmla="*/ 25879 w 5511704"/>
              <a:gd name="connsiteY67" fmla="*/ 4396979 h 6886576"/>
              <a:gd name="connsiteX68" fmla="*/ 325347 w 5511704"/>
              <a:gd name="connsiteY68" fmla="*/ 4632722 h 6886576"/>
              <a:gd name="connsiteX69" fmla="*/ 84029 w 5511704"/>
              <a:gd name="connsiteY69" fmla="*/ 4604147 h 6886576"/>
              <a:gd name="connsiteX70" fmla="*/ 5527 w 5511704"/>
              <a:gd name="connsiteY70" fmla="*/ 4622007 h 6886576"/>
              <a:gd name="connsiteX71" fmla="*/ 49139 w 5511704"/>
              <a:gd name="connsiteY71" fmla="*/ 4697016 h 6886576"/>
              <a:gd name="connsiteX72" fmla="*/ 226494 w 5511704"/>
              <a:gd name="connsiteY72" fmla="*/ 4825604 h 6886576"/>
              <a:gd name="connsiteX73" fmla="*/ 592833 w 5511704"/>
              <a:gd name="connsiteY73" fmla="*/ 5175647 h 6886576"/>
              <a:gd name="connsiteX74" fmla="*/ 238123 w 5511704"/>
              <a:gd name="connsiteY74" fmla="*/ 5014913 h 6886576"/>
              <a:gd name="connsiteX75" fmla="*/ 610278 w 5511704"/>
              <a:gd name="connsiteY75" fmla="*/ 5375673 h 6886576"/>
              <a:gd name="connsiteX76" fmla="*/ 691686 w 5511704"/>
              <a:gd name="connsiteY76" fmla="*/ 5497116 h 6886576"/>
              <a:gd name="connsiteX77" fmla="*/ 860319 w 5511704"/>
              <a:gd name="connsiteY77" fmla="*/ 5793582 h 6886576"/>
              <a:gd name="connsiteX78" fmla="*/ 851597 w 5511704"/>
              <a:gd name="connsiteY78" fmla="*/ 5825729 h 6886576"/>
              <a:gd name="connsiteX79" fmla="*/ 659704 w 5511704"/>
              <a:gd name="connsiteY79" fmla="*/ 5779295 h 6886576"/>
              <a:gd name="connsiteX80" fmla="*/ 909746 w 5511704"/>
              <a:gd name="connsiteY80" fmla="*/ 6029326 h 6886576"/>
              <a:gd name="connsiteX81" fmla="*/ 1168509 w 5511704"/>
              <a:gd name="connsiteY81" fmla="*/ 6222207 h 6886576"/>
              <a:gd name="connsiteX82" fmla="*/ 985339 w 5511704"/>
              <a:gd name="connsiteY82" fmla="*/ 6193632 h 6886576"/>
              <a:gd name="connsiteX83" fmla="*/ 732391 w 5511704"/>
              <a:gd name="connsiteY83" fmla="*/ 6082904 h 6886576"/>
              <a:gd name="connsiteX84" fmla="*/ 645167 w 5511704"/>
              <a:gd name="connsiteY84" fmla="*/ 6125766 h 6886576"/>
              <a:gd name="connsiteX85" fmla="*/ 883579 w 5511704"/>
              <a:gd name="connsiteY85" fmla="*/ 6307932 h 6886576"/>
              <a:gd name="connsiteX86" fmla="*/ 1020229 w 5511704"/>
              <a:gd name="connsiteY86" fmla="*/ 6393657 h 6886576"/>
              <a:gd name="connsiteX87" fmla="*/ 1075471 w 5511704"/>
              <a:gd name="connsiteY87" fmla="*/ 6457950 h 6886576"/>
              <a:gd name="connsiteX88" fmla="*/ 1232473 w 5511704"/>
              <a:gd name="connsiteY88" fmla="*/ 6686551 h 6886576"/>
              <a:gd name="connsiteX89" fmla="*/ 1592997 w 5511704"/>
              <a:gd name="connsiteY89" fmla="*/ 6886576 h 6886576"/>
              <a:gd name="connsiteX90" fmla="*/ 5511704 w 5511704"/>
              <a:gd name="connsiteY90" fmla="*/ 6886576 h 6886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5511704" h="6886576">
                <a:moveTo>
                  <a:pt x="5511704" y="0"/>
                </a:moveTo>
                <a:lnTo>
                  <a:pt x="1008599" y="0"/>
                </a:lnTo>
                <a:cubicBezTo>
                  <a:pt x="1110360" y="35719"/>
                  <a:pt x="1209214" y="78581"/>
                  <a:pt x="1310975" y="110728"/>
                </a:cubicBezTo>
                <a:cubicBezTo>
                  <a:pt x="1296437" y="146447"/>
                  <a:pt x="1281900" y="139303"/>
                  <a:pt x="1267362" y="135731"/>
                </a:cubicBezTo>
                <a:cubicBezTo>
                  <a:pt x="1180139" y="121445"/>
                  <a:pt x="1090008" y="110728"/>
                  <a:pt x="1005692" y="71437"/>
                </a:cubicBezTo>
                <a:cubicBezTo>
                  <a:pt x="985339" y="64294"/>
                  <a:pt x="962080" y="64294"/>
                  <a:pt x="953358" y="89297"/>
                </a:cubicBezTo>
                <a:cubicBezTo>
                  <a:pt x="938820" y="125016"/>
                  <a:pt x="959172" y="146447"/>
                  <a:pt x="979525" y="164307"/>
                </a:cubicBezTo>
                <a:cubicBezTo>
                  <a:pt x="1014414" y="196453"/>
                  <a:pt x="1055118" y="189310"/>
                  <a:pt x="1092915" y="192882"/>
                </a:cubicBezTo>
                <a:cubicBezTo>
                  <a:pt x="1197583" y="210741"/>
                  <a:pt x="1247011" y="260747"/>
                  <a:pt x="1270270" y="375047"/>
                </a:cubicBezTo>
                <a:cubicBezTo>
                  <a:pt x="1180139" y="328613"/>
                  <a:pt x="1090008" y="385763"/>
                  <a:pt x="1002784" y="353615"/>
                </a:cubicBezTo>
                <a:cubicBezTo>
                  <a:pt x="979525" y="346472"/>
                  <a:pt x="944635" y="357188"/>
                  <a:pt x="956265" y="396479"/>
                </a:cubicBezTo>
                <a:cubicBezTo>
                  <a:pt x="967894" y="432198"/>
                  <a:pt x="1005692" y="460772"/>
                  <a:pt x="938820" y="453629"/>
                </a:cubicBezTo>
                <a:cubicBezTo>
                  <a:pt x="889393" y="450056"/>
                  <a:pt x="874856" y="407194"/>
                  <a:pt x="860319" y="360759"/>
                </a:cubicBezTo>
                <a:cubicBezTo>
                  <a:pt x="848689" y="335757"/>
                  <a:pt x="816707" y="321469"/>
                  <a:pt x="793447" y="335757"/>
                </a:cubicBezTo>
                <a:cubicBezTo>
                  <a:pt x="764373" y="350044"/>
                  <a:pt x="773095" y="389335"/>
                  <a:pt x="773095" y="417910"/>
                </a:cubicBezTo>
                <a:cubicBezTo>
                  <a:pt x="770187" y="471488"/>
                  <a:pt x="793447" y="496491"/>
                  <a:pt x="834151" y="507206"/>
                </a:cubicBezTo>
                <a:cubicBezTo>
                  <a:pt x="883579" y="521494"/>
                  <a:pt x="933005" y="539354"/>
                  <a:pt x="996969" y="560785"/>
                </a:cubicBezTo>
                <a:cubicBezTo>
                  <a:pt x="927190" y="596503"/>
                  <a:pt x="874856" y="589360"/>
                  <a:pt x="822522" y="560785"/>
                </a:cubicBezTo>
                <a:cubicBezTo>
                  <a:pt x="758558" y="528637"/>
                  <a:pt x="674242" y="485775"/>
                  <a:pt x="621908" y="525066"/>
                </a:cubicBezTo>
                <a:cubicBezTo>
                  <a:pt x="543407" y="582216"/>
                  <a:pt x="479443" y="546497"/>
                  <a:pt x="409664" y="535781"/>
                </a:cubicBezTo>
                <a:cubicBezTo>
                  <a:pt x="264290" y="514350"/>
                  <a:pt x="354422" y="482204"/>
                  <a:pt x="209049" y="464344"/>
                </a:cubicBezTo>
                <a:cubicBezTo>
                  <a:pt x="150900" y="457200"/>
                  <a:pt x="89843" y="428625"/>
                  <a:pt x="5527" y="467916"/>
                </a:cubicBezTo>
                <a:cubicBezTo>
                  <a:pt x="386404" y="675085"/>
                  <a:pt x="566666" y="660797"/>
                  <a:pt x="906838" y="914400"/>
                </a:cubicBezTo>
                <a:cubicBezTo>
                  <a:pt x="892301" y="939404"/>
                  <a:pt x="877764" y="928688"/>
                  <a:pt x="863226" y="925116"/>
                </a:cubicBezTo>
                <a:cubicBezTo>
                  <a:pt x="839967" y="921544"/>
                  <a:pt x="810892" y="907256"/>
                  <a:pt x="805077" y="953691"/>
                </a:cubicBezTo>
                <a:cubicBezTo>
                  <a:pt x="802169" y="989410"/>
                  <a:pt x="819615" y="1007269"/>
                  <a:pt x="848689" y="1010841"/>
                </a:cubicBezTo>
                <a:cubicBezTo>
                  <a:pt x="933005" y="1025129"/>
                  <a:pt x="1008599" y="1075135"/>
                  <a:pt x="1084193" y="1117997"/>
                </a:cubicBezTo>
                <a:cubicBezTo>
                  <a:pt x="1119082" y="1135857"/>
                  <a:pt x="1156879" y="1160860"/>
                  <a:pt x="1142342" y="1225153"/>
                </a:cubicBezTo>
                <a:cubicBezTo>
                  <a:pt x="1113268" y="1243013"/>
                  <a:pt x="1092915" y="1218009"/>
                  <a:pt x="1069655" y="1214438"/>
                </a:cubicBezTo>
                <a:cubicBezTo>
                  <a:pt x="1046396" y="1210866"/>
                  <a:pt x="991154" y="1225153"/>
                  <a:pt x="1005692" y="1235869"/>
                </a:cubicBezTo>
                <a:cubicBezTo>
                  <a:pt x="1072563" y="1275159"/>
                  <a:pt x="950450" y="1371600"/>
                  <a:pt x="1031858" y="1371600"/>
                </a:cubicBezTo>
                <a:cubicBezTo>
                  <a:pt x="1165601" y="1371600"/>
                  <a:pt x="1238288" y="1543050"/>
                  <a:pt x="1366216" y="1546622"/>
                </a:cubicBezTo>
                <a:cubicBezTo>
                  <a:pt x="1386568" y="1546622"/>
                  <a:pt x="1395290" y="1578770"/>
                  <a:pt x="1395290" y="1603772"/>
                </a:cubicBezTo>
                <a:cubicBezTo>
                  <a:pt x="1395290" y="1635920"/>
                  <a:pt x="1374939" y="1639491"/>
                  <a:pt x="1354586" y="1643063"/>
                </a:cubicBezTo>
                <a:cubicBezTo>
                  <a:pt x="1322604" y="1646635"/>
                  <a:pt x="1287715" y="1603772"/>
                  <a:pt x="1247011" y="1664494"/>
                </a:cubicBezTo>
                <a:cubicBezTo>
                  <a:pt x="1322604" y="1700213"/>
                  <a:pt x="1401105" y="1735932"/>
                  <a:pt x="1398198" y="1857375"/>
                </a:cubicBezTo>
                <a:cubicBezTo>
                  <a:pt x="1398198" y="1889523"/>
                  <a:pt x="1430180" y="1903810"/>
                  <a:pt x="1453440" y="1910954"/>
                </a:cubicBezTo>
                <a:cubicBezTo>
                  <a:pt x="1494144" y="1925241"/>
                  <a:pt x="1526126" y="1946673"/>
                  <a:pt x="1549386" y="1993106"/>
                </a:cubicBezTo>
                <a:cubicBezTo>
                  <a:pt x="1549386" y="2003822"/>
                  <a:pt x="1549386" y="2010966"/>
                  <a:pt x="1549386" y="2021681"/>
                </a:cubicBezTo>
                <a:cubicBezTo>
                  <a:pt x="1543571" y="2132410"/>
                  <a:pt x="1485422" y="2128838"/>
                  <a:pt x="1421458" y="2110978"/>
                </a:cubicBezTo>
                <a:cubicBezTo>
                  <a:pt x="1345864" y="2089547"/>
                  <a:pt x="1270270" y="2046685"/>
                  <a:pt x="1188861" y="2085976"/>
                </a:cubicBezTo>
                <a:cubicBezTo>
                  <a:pt x="1302252" y="2139554"/>
                  <a:pt x="1427272" y="2143126"/>
                  <a:pt x="1531941" y="2218135"/>
                </a:cubicBezTo>
                <a:cubicBezTo>
                  <a:pt x="1142342" y="2232422"/>
                  <a:pt x="799262" y="1993106"/>
                  <a:pt x="421293" y="1900238"/>
                </a:cubicBezTo>
                <a:cubicBezTo>
                  <a:pt x="432923" y="1960960"/>
                  <a:pt x="464905" y="1975247"/>
                  <a:pt x="491072" y="1982391"/>
                </a:cubicBezTo>
                <a:cubicBezTo>
                  <a:pt x="630630" y="2028825"/>
                  <a:pt x="752743" y="2121695"/>
                  <a:pt x="880671" y="2200276"/>
                </a:cubicBezTo>
                <a:cubicBezTo>
                  <a:pt x="933005" y="2232422"/>
                  <a:pt x="970802" y="2268142"/>
                  <a:pt x="991154" y="2336007"/>
                </a:cubicBezTo>
                <a:cubicBezTo>
                  <a:pt x="1008599" y="2400300"/>
                  <a:pt x="1043489" y="2428875"/>
                  <a:pt x="1107453" y="2411016"/>
                </a:cubicBezTo>
                <a:cubicBezTo>
                  <a:pt x="1159787" y="2396729"/>
                  <a:pt x="1215029" y="2403873"/>
                  <a:pt x="1270270" y="2411016"/>
                </a:cubicBezTo>
                <a:cubicBezTo>
                  <a:pt x="1331326" y="2418160"/>
                  <a:pt x="1401105" y="2489597"/>
                  <a:pt x="1386568" y="2528889"/>
                </a:cubicBezTo>
                <a:cubicBezTo>
                  <a:pt x="1357494" y="2593182"/>
                  <a:pt x="1308067" y="2561035"/>
                  <a:pt x="1267362" y="2553891"/>
                </a:cubicBezTo>
                <a:cubicBezTo>
                  <a:pt x="1217936" y="2546748"/>
                  <a:pt x="1127805" y="2528889"/>
                  <a:pt x="1127805" y="2536032"/>
                </a:cubicBezTo>
                <a:cubicBezTo>
                  <a:pt x="1095822" y="2696766"/>
                  <a:pt x="1023136" y="2575322"/>
                  <a:pt x="970802" y="2575322"/>
                </a:cubicBezTo>
                <a:cubicBezTo>
                  <a:pt x="921375" y="2575322"/>
                  <a:pt x="871949" y="2557463"/>
                  <a:pt x="825429" y="2543176"/>
                </a:cubicBezTo>
                <a:cubicBezTo>
                  <a:pt x="764373" y="2525316"/>
                  <a:pt x="709132" y="2557463"/>
                  <a:pt x="650982" y="2564607"/>
                </a:cubicBezTo>
                <a:cubicBezTo>
                  <a:pt x="598648" y="2571751"/>
                  <a:pt x="627722" y="2664620"/>
                  <a:pt x="595740" y="2703909"/>
                </a:cubicBezTo>
                <a:cubicBezTo>
                  <a:pt x="589926" y="2714626"/>
                  <a:pt x="584111" y="2714626"/>
                  <a:pt x="578296" y="2714626"/>
                </a:cubicBezTo>
                <a:cubicBezTo>
                  <a:pt x="560851" y="2993232"/>
                  <a:pt x="255568" y="2925366"/>
                  <a:pt x="255568" y="2936081"/>
                </a:cubicBezTo>
                <a:cubicBezTo>
                  <a:pt x="229401" y="2953941"/>
                  <a:pt x="197419" y="2911079"/>
                  <a:pt x="165437" y="2953941"/>
                </a:cubicBezTo>
                <a:cubicBezTo>
                  <a:pt x="302087" y="3150394"/>
                  <a:pt x="511425" y="3196828"/>
                  <a:pt x="697501" y="3343275"/>
                </a:cubicBezTo>
                <a:cubicBezTo>
                  <a:pt x="543407" y="3393282"/>
                  <a:pt x="453275" y="3221832"/>
                  <a:pt x="339884" y="3243263"/>
                </a:cubicBezTo>
                <a:cubicBezTo>
                  <a:pt x="284643" y="3296842"/>
                  <a:pt x="450368" y="3382566"/>
                  <a:pt x="290458" y="3407569"/>
                </a:cubicBezTo>
                <a:cubicBezTo>
                  <a:pt x="360236" y="3454004"/>
                  <a:pt x="409664" y="3500439"/>
                  <a:pt x="459090" y="3554016"/>
                </a:cubicBezTo>
                <a:cubicBezTo>
                  <a:pt x="543407" y="3650457"/>
                  <a:pt x="560851" y="3714751"/>
                  <a:pt x="520147" y="3843338"/>
                </a:cubicBezTo>
                <a:cubicBezTo>
                  <a:pt x="493979" y="3929063"/>
                  <a:pt x="456183" y="4007645"/>
                  <a:pt x="491072" y="4107657"/>
                </a:cubicBezTo>
                <a:cubicBezTo>
                  <a:pt x="514332" y="4175522"/>
                  <a:pt x="505609" y="4221957"/>
                  <a:pt x="418386" y="4189810"/>
                </a:cubicBezTo>
                <a:cubicBezTo>
                  <a:pt x="325347" y="4157663"/>
                  <a:pt x="290458" y="4218386"/>
                  <a:pt x="313718" y="4339829"/>
                </a:cubicBezTo>
                <a:cubicBezTo>
                  <a:pt x="328254" y="4418410"/>
                  <a:pt x="313718" y="4443413"/>
                  <a:pt x="249753" y="4432698"/>
                </a:cubicBezTo>
                <a:cubicBezTo>
                  <a:pt x="179975" y="4421982"/>
                  <a:pt x="113103" y="4371976"/>
                  <a:pt x="25879" y="4396979"/>
                </a:cubicBezTo>
                <a:cubicBezTo>
                  <a:pt x="95658" y="4539854"/>
                  <a:pt x="243939" y="4496991"/>
                  <a:pt x="325347" y="4632722"/>
                </a:cubicBezTo>
                <a:cubicBezTo>
                  <a:pt x="229401" y="4632722"/>
                  <a:pt x="153807" y="4632722"/>
                  <a:pt x="84029" y="4604147"/>
                </a:cubicBezTo>
                <a:cubicBezTo>
                  <a:pt x="54954" y="4593433"/>
                  <a:pt x="22972" y="4579145"/>
                  <a:pt x="5527" y="4622007"/>
                </a:cubicBezTo>
                <a:cubicBezTo>
                  <a:pt x="-14826" y="4672014"/>
                  <a:pt x="25879" y="4689872"/>
                  <a:pt x="49139" y="4697016"/>
                </a:cubicBezTo>
                <a:cubicBezTo>
                  <a:pt x="116011" y="4722019"/>
                  <a:pt x="168344" y="4779170"/>
                  <a:pt x="226494" y="4825604"/>
                </a:cubicBezTo>
                <a:cubicBezTo>
                  <a:pt x="351514" y="4925616"/>
                  <a:pt x="488165" y="5011341"/>
                  <a:pt x="592833" y="5175647"/>
                </a:cubicBezTo>
                <a:cubicBezTo>
                  <a:pt x="461997" y="5132785"/>
                  <a:pt x="363144" y="5032772"/>
                  <a:pt x="238123" y="5014913"/>
                </a:cubicBezTo>
                <a:cubicBezTo>
                  <a:pt x="345700" y="5164932"/>
                  <a:pt x="482350" y="5264944"/>
                  <a:pt x="610278" y="5375673"/>
                </a:cubicBezTo>
                <a:cubicBezTo>
                  <a:pt x="648075" y="5407819"/>
                  <a:pt x="685872" y="5429250"/>
                  <a:pt x="691686" y="5497116"/>
                </a:cubicBezTo>
                <a:cubicBezTo>
                  <a:pt x="709132" y="5629276"/>
                  <a:pt x="755650" y="5736432"/>
                  <a:pt x="860319" y="5793582"/>
                </a:cubicBezTo>
                <a:cubicBezTo>
                  <a:pt x="860319" y="5793582"/>
                  <a:pt x="854504" y="5815013"/>
                  <a:pt x="851597" y="5825729"/>
                </a:cubicBezTo>
                <a:cubicBezTo>
                  <a:pt x="787632" y="5829301"/>
                  <a:pt x="738206" y="5750720"/>
                  <a:pt x="659704" y="5779295"/>
                </a:cubicBezTo>
                <a:cubicBezTo>
                  <a:pt x="738206" y="5886451"/>
                  <a:pt x="802169" y="5979319"/>
                  <a:pt x="909746" y="6029326"/>
                </a:cubicBezTo>
                <a:cubicBezTo>
                  <a:pt x="996969" y="6068616"/>
                  <a:pt x="1104545" y="6093620"/>
                  <a:pt x="1168509" y="6222207"/>
                </a:cubicBezTo>
                <a:cubicBezTo>
                  <a:pt x="1095822" y="6247210"/>
                  <a:pt x="1040581" y="6215063"/>
                  <a:pt x="985339" y="6193632"/>
                </a:cubicBezTo>
                <a:cubicBezTo>
                  <a:pt x="901023" y="6157913"/>
                  <a:pt x="816707" y="6118623"/>
                  <a:pt x="732391" y="6082904"/>
                </a:cubicBezTo>
                <a:cubicBezTo>
                  <a:pt x="700408" y="6068616"/>
                  <a:pt x="665519" y="6061472"/>
                  <a:pt x="645167" y="6125766"/>
                </a:cubicBezTo>
                <a:cubicBezTo>
                  <a:pt x="752743" y="6140053"/>
                  <a:pt x="816707" y="6225779"/>
                  <a:pt x="883579" y="6307932"/>
                </a:cubicBezTo>
                <a:cubicBezTo>
                  <a:pt x="921375" y="6354366"/>
                  <a:pt x="953358" y="6415088"/>
                  <a:pt x="1020229" y="6393657"/>
                </a:cubicBezTo>
                <a:cubicBezTo>
                  <a:pt x="1055118" y="6382942"/>
                  <a:pt x="1078378" y="6415088"/>
                  <a:pt x="1075471" y="6457950"/>
                </a:cubicBezTo>
                <a:cubicBezTo>
                  <a:pt x="1060933" y="6607970"/>
                  <a:pt x="1145250" y="6657976"/>
                  <a:pt x="1232473" y="6686551"/>
                </a:cubicBezTo>
                <a:cubicBezTo>
                  <a:pt x="1360401" y="6729413"/>
                  <a:pt x="1473792" y="6815138"/>
                  <a:pt x="1592997" y="6886576"/>
                </a:cubicBezTo>
                <a:lnTo>
                  <a:pt x="5511704" y="6886576"/>
                </a:lnTo>
                <a:close/>
              </a:path>
            </a:pathLst>
          </a:custGeom>
          <a:solidFill>
            <a:schemeClr val="bg2">
              <a:alpha val="50000"/>
            </a:schemeClr>
          </a:solidFill>
          <a:ln w="32707" cap="flat">
            <a:noFill/>
            <a:prstDash val="solid"/>
            <a:miter/>
          </a:ln>
        </p:spPr>
        <p:txBody>
          <a:bodyPr rtlCol="0" anchor="ctr"/>
          <a:lstStyle/>
          <a:p>
            <a:endParaRPr lang="en-US" dirty="0"/>
          </a:p>
        </p:txBody>
      </p:sp>
      <p:sp>
        <p:nvSpPr>
          <p:cNvPr id="2" name="Title 1"/>
          <p:cNvSpPr>
            <a:spLocks noGrp="1"/>
          </p:cNvSpPr>
          <p:nvPr>
            <p:ph type="title"/>
          </p:nvPr>
        </p:nvSpPr>
        <p:spPr>
          <a:xfrm>
            <a:off x="838200" y="713312"/>
            <a:ext cx="4038600" cy="5431376"/>
          </a:xfrm>
        </p:spPr>
        <p:txBody>
          <a:bodyPr>
            <a:normAutofit/>
          </a:bodyPr>
          <a:lstStyle/>
          <a:p>
            <a:r>
              <a:rPr lang="en-US" dirty="0"/>
              <a:t>Malaria</a:t>
            </a:r>
          </a:p>
        </p:txBody>
      </p:sp>
      <p:sp>
        <p:nvSpPr>
          <p:cNvPr id="3" name="Content Placeholder 2"/>
          <p:cNvSpPr>
            <a:spLocks noGrp="1"/>
          </p:cNvSpPr>
          <p:nvPr>
            <p:ph idx="1"/>
          </p:nvPr>
        </p:nvSpPr>
        <p:spPr>
          <a:xfrm>
            <a:off x="6095999" y="713313"/>
            <a:ext cx="5257801" cy="5431376"/>
          </a:xfrm>
        </p:spPr>
        <p:txBody>
          <a:bodyPr anchor="ctr">
            <a:normAutofit/>
          </a:bodyPr>
          <a:lstStyle/>
          <a:p>
            <a:pPr>
              <a:buNone/>
            </a:pPr>
            <a:r>
              <a:rPr lang="en-US" sz="2000" b="1"/>
              <a:t>Addressing the Burden of Malaria</a:t>
            </a:r>
          </a:p>
          <a:p>
            <a:r>
              <a:rPr lang="en-US" sz="2000"/>
              <a:t>Appropriate treatment required so that when  mosquitos bite people they will not carry malaria to another person</a:t>
            </a:r>
          </a:p>
          <a:p>
            <a:r>
              <a:rPr lang="en-US" sz="2000"/>
              <a:t>WHO today recommends artemisinin-based combination therapies (ACT) for treating uncomplicated malaria caused by </a:t>
            </a:r>
            <a:r>
              <a:rPr lang="en-US" sz="2000" i="1"/>
              <a:t>P. falciparum</a:t>
            </a:r>
            <a:r>
              <a:rPr lang="en-US" sz="2000"/>
              <a:t> and for treating </a:t>
            </a:r>
            <a:r>
              <a:rPr lang="en-US" sz="2000" i="1"/>
              <a:t>P. vivax</a:t>
            </a:r>
            <a:r>
              <a:rPr lang="en-US" sz="2000"/>
              <a:t> infections that are not responsive to chloroquine</a:t>
            </a:r>
          </a:p>
        </p:txBody>
      </p:sp>
    </p:spTree>
    <p:extLst>
      <p:ext uri="{BB962C8B-B14F-4D97-AF65-F5344CB8AC3E}">
        <p14:creationId xmlns:p14="http://schemas.microsoft.com/office/powerpoint/2010/main" val="169251139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7718681-A12E-49D6-9925-DD7C68176D6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FBD77573-9EF2-4C35-8285-A1CF6FBB0EA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5511704" cy="6858000"/>
          </a:xfrm>
          <a:custGeom>
            <a:avLst/>
            <a:gdLst>
              <a:gd name="connsiteX0" fmla="*/ 5511704 w 5511704"/>
              <a:gd name="connsiteY0" fmla="*/ 0 h 6886576"/>
              <a:gd name="connsiteX1" fmla="*/ 1008599 w 5511704"/>
              <a:gd name="connsiteY1" fmla="*/ 0 h 6886576"/>
              <a:gd name="connsiteX2" fmla="*/ 1310975 w 5511704"/>
              <a:gd name="connsiteY2" fmla="*/ 110728 h 6886576"/>
              <a:gd name="connsiteX3" fmla="*/ 1267362 w 5511704"/>
              <a:gd name="connsiteY3" fmla="*/ 135731 h 6886576"/>
              <a:gd name="connsiteX4" fmla="*/ 1005692 w 5511704"/>
              <a:gd name="connsiteY4" fmla="*/ 71437 h 6886576"/>
              <a:gd name="connsiteX5" fmla="*/ 953358 w 5511704"/>
              <a:gd name="connsiteY5" fmla="*/ 89297 h 6886576"/>
              <a:gd name="connsiteX6" fmla="*/ 979525 w 5511704"/>
              <a:gd name="connsiteY6" fmla="*/ 164307 h 6886576"/>
              <a:gd name="connsiteX7" fmla="*/ 1092915 w 5511704"/>
              <a:gd name="connsiteY7" fmla="*/ 192882 h 6886576"/>
              <a:gd name="connsiteX8" fmla="*/ 1270270 w 5511704"/>
              <a:gd name="connsiteY8" fmla="*/ 375047 h 6886576"/>
              <a:gd name="connsiteX9" fmla="*/ 1002784 w 5511704"/>
              <a:gd name="connsiteY9" fmla="*/ 353615 h 6886576"/>
              <a:gd name="connsiteX10" fmla="*/ 956265 w 5511704"/>
              <a:gd name="connsiteY10" fmla="*/ 396479 h 6886576"/>
              <a:gd name="connsiteX11" fmla="*/ 938820 w 5511704"/>
              <a:gd name="connsiteY11" fmla="*/ 453629 h 6886576"/>
              <a:gd name="connsiteX12" fmla="*/ 860319 w 5511704"/>
              <a:gd name="connsiteY12" fmla="*/ 360759 h 6886576"/>
              <a:gd name="connsiteX13" fmla="*/ 793447 w 5511704"/>
              <a:gd name="connsiteY13" fmla="*/ 335757 h 6886576"/>
              <a:gd name="connsiteX14" fmla="*/ 773095 w 5511704"/>
              <a:gd name="connsiteY14" fmla="*/ 417910 h 6886576"/>
              <a:gd name="connsiteX15" fmla="*/ 834151 w 5511704"/>
              <a:gd name="connsiteY15" fmla="*/ 507206 h 6886576"/>
              <a:gd name="connsiteX16" fmla="*/ 996969 w 5511704"/>
              <a:gd name="connsiteY16" fmla="*/ 560785 h 6886576"/>
              <a:gd name="connsiteX17" fmla="*/ 822522 w 5511704"/>
              <a:gd name="connsiteY17" fmla="*/ 560785 h 6886576"/>
              <a:gd name="connsiteX18" fmla="*/ 621908 w 5511704"/>
              <a:gd name="connsiteY18" fmla="*/ 525066 h 6886576"/>
              <a:gd name="connsiteX19" fmla="*/ 409664 w 5511704"/>
              <a:gd name="connsiteY19" fmla="*/ 535781 h 6886576"/>
              <a:gd name="connsiteX20" fmla="*/ 209049 w 5511704"/>
              <a:gd name="connsiteY20" fmla="*/ 464344 h 6886576"/>
              <a:gd name="connsiteX21" fmla="*/ 5527 w 5511704"/>
              <a:gd name="connsiteY21" fmla="*/ 467916 h 6886576"/>
              <a:gd name="connsiteX22" fmla="*/ 906838 w 5511704"/>
              <a:gd name="connsiteY22" fmla="*/ 914400 h 6886576"/>
              <a:gd name="connsiteX23" fmla="*/ 863226 w 5511704"/>
              <a:gd name="connsiteY23" fmla="*/ 925116 h 6886576"/>
              <a:gd name="connsiteX24" fmla="*/ 805077 w 5511704"/>
              <a:gd name="connsiteY24" fmla="*/ 953691 h 6886576"/>
              <a:gd name="connsiteX25" fmla="*/ 848689 w 5511704"/>
              <a:gd name="connsiteY25" fmla="*/ 1010841 h 6886576"/>
              <a:gd name="connsiteX26" fmla="*/ 1084193 w 5511704"/>
              <a:gd name="connsiteY26" fmla="*/ 1117997 h 6886576"/>
              <a:gd name="connsiteX27" fmla="*/ 1142342 w 5511704"/>
              <a:gd name="connsiteY27" fmla="*/ 1225153 h 6886576"/>
              <a:gd name="connsiteX28" fmla="*/ 1069655 w 5511704"/>
              <a:gd name="connsiteY28" fmla="*/ 1214438 h 6886576"/>
              <a:gd name="connsiteX29" fmla="*/ 1005692 w 5511704"/>
              <a:gd name="connsiteY29" fmla="*/ 1235869 h 6886576"/>
              <a:gd name="connsiteX30" fmla="*/ 1031858 w 5511704"/>
              <a:gd name="connsiteY30" fmla="*/ 1371600 h 6886576"/>
              <a:gd name="connsiteX31" fmla="*/ 1366216 w 5511704"/>
              <a:gd name="connsiteY31" fmla="*/ 1546622 h 6886576"/>
              <a:gd name="connsiteX32" fmla="*/ 1395290 w 5511704"/>
              <a:gd name="connsiteY32" fmla="*/ 1603772 h 6886576"/>
              <a:gd name="connsiteX33" fmla="*/ 1354586 w 5511704"/>
              <a:gd name="connsiteY33" fmla="*/ 1643063 h 6886576"/>
              <a:gd name="connsiteX34" fmla="*/ 1247011 w 5511704"/>
              <a:gd name="connsiteY34" fmla="*/ 1664494 h 6886576"/>
              <a:gd name="connsiteX35" fmla="*/ 1398198 w 5511704"/>
              <a:gd name="connsiteY35" fmla="*/ 1857375 h 6886576"/>
              <a:gd name="connsiteX36" fmla="*/ 1453440 w 5511704"/>
              <a:gd name="connsiteY36" fmla="*/ 1910954 h 6886576"/>
              <a:gd name="connsiteX37" fmla="*/ 1549386 w 5511704"/>
              <a:gd name="connsiteY37" fmla="*/ 1993106 h 6886576"/>
              <a:gd name="connsiteX38" fmla="*/ 1549386 w 5511704"/>
              <a:gd name="connsiteY38" fmla="*/ 2021681 h 6886576"/>
              <a:gd name="connsiteX39" fmla="*/ 1421458 w 5511704"/>
              <a:gd name="connsiteY39" fmla="*/ 2110978 h 6886576"/>
              <a:gd name="connsiteX40" fmla="*/ 1188861 w 5511704"/>
              <a:gd name="connsiteY40" fmla="*/ 2085976 h 6886576"/>
              <a:gd name="connsiteX41" fmla="*/ 1531941 w 5511704"/>
              <a:gd name="connsiteY41" fmla="*/ 2218135 h 6886576"/>
              <a:gd name="connsiteX42" fmla="*/ 421293 w 5511704"/>
              <a:gd name="connsiteY42" fmla="*/ 1900238 h 6886576"/>
              <a:gd name="connsiteX43" fmla="*/ 491072 w 5511704"/>
              <a:gd name="connsiteY43" fmla="*/ 1982391 h 6886576"/>
              <a:gd name="connsiteX44" fmla="*/ 880671 w 5511704"/>
              <a:gd name="connsiteY44" fmla="*/ 2200276 h 6886576"/>
              <a:gd name="connsiteX45" fmla="*/ 991154 w 5511704"/>
              <a:gd name="connsiteY45" fmla="*/ 2336007 h 6886576"/>
              <a:gd name="connsiteX46" fmla="*/ 1107453 w 5511704"/>
              <a:gd name="connsiteY46" fmla="*/ 2411016 h 6886576"/>
              <a:gd name="connsiteX47" fmla="*/ 1270270 w 5511704"/>
              <a:gd name="connsiteY47" fmla="*/ 2411016 h 6886576"/>
              <a:gd name="connsiteX48" fmla="*/ 1386568 w 5511704"/>
              <a:gd name="connsiteY48" fmla="*/ 2528889 h 6886576"/>
              <a:gd name="connsiteX49" fmla="*/ 1267362 w 5511704"/>
              <a:gd name="connsiteY49" fmla="*/ 2553891 h 6886576"/>
              <a:gd name="connsiteX50" fmla="*/ 1127805 w 5511704"/>
              <a:gd name="connsiteY50" fmla="*/ 2536032 h 6886576"/>
              <a:gd name="connsiteX51" fmla="*/ 970802 w 5511704"/>
              <a:gd name="connsiteY51" fmla="*/ 2575322 h 6886576"/>
              <a:gd name="connsiteX52" fmla="*/ 825429 w 5511704"/>
              <a:gd name="connsiteY52" fmla="*/ 2543176 h 6886576"/>
              <a:gd name="connsiteX53" fmla="*/ 650982 w 5511704"/>
              <a:gd name="connsiteY53" fmla="*/ 2564607 h 6886576"/>
              <a:gd name="connsiteX54" fmla="*/ 595740 w 5511704"/>
              <a:gd name="connsiteY54" fmla="*/ 2703909 h 6886576"/>
              <a:gd name="connsiteX55" fmla="*/ 578296 w 5511704"/>
              <a:gd name="connsiteY55" fmla="*/ 2714626 h 6886576"/>
              <a:gd name="connsiteX56" fmla="*/ 255568 w 5511704"/>
              <a:gd name="connsiteY56" fmla="*/ 2936081 h 6886576"/>
              <a:gd name="connsiteX57" fmla="*/ 165437 w 5511704"/>
              <a:gd name="connsiteY57" fmla="*/ 2953941 h 6886576"/>
              <a:gd name="connsiteX58" fmla="*/ 697501 w 5511704"/>
              <a:gd name="connsiteY58" fmla="*/ 3343275 h 6886576"/>
              <a:gd name="connsiteX59" fmla="*/ 339884 w 5511704"/>
              <a:gd name="connsiteY59" fmla="*/ 3243263 h 6886576"/>
              <a:gd name="connsiteX60" fmla="*/ 290458 w 5511704"/>
              <a:gd name="connsiteY60" fmla="*/ 3407569 h 6886576"/>
              <a:gd name="connsiteX61" fmla="*/ 459090 w 5511704"/>
              <a:gd name="connsiteY61" fmla="*/ 3554016 h 6886576"/>
              <a:gd name="connsiteX62" fmla="*/ 520147 w 5511704"/>
              <a:gd name="connsiteY62" fmla="*/ 3843338 h 6886576"/>
              <a:gd name="connsiteX63" fmla="*/ 491072 w 5511704"/>
              <a:gd name="connsiteY63" fmla="*/ 4107657 h 6886576"/>
              <a:gd name="connsiteX64" fmla="*/ 418386 w 5511704"/>
              <a:gd name="connsiteY64" fmla="*/ 4189810 h 6886576"/>
              <a:gd name="connsiteX65" fmla="*/ 313718 w 5511704"/>
              <a:gd name="connsiteY65" fmla="*/ 4339829 h 6886576"/>
              <a:gd name="connsiteX66" fmla="*/ 249753 w 5511704"/>
              <a:gd name="connsiteY66" fmla="*/ 4432698 h 6886576"/>
              <a:gd name="connsiteX67" fmla="*/ 25879 w 5511704"/>
              <a:gd name="connsiteY67" fmla="*/ 4396979 h 6886576"/>
              <a:gd name="connsiteX68" fmla="*/ 325347 w 5511704"/>
              <a:gd name="connsiteY68" fmla="*/ 4632722 h 6886576"/>
              <a:gd name="connsiteX69" fmla="*/ 84029 w 5511704"/>
              <a:gd name="connsiteY69" fmla="*/ 4604147 h 6886576"/>
              <a:gd name="connsiteX70" fmla="*/ 5527 w 5511704"/>
              <a:gd name="connsiteY70" fmla="*/ 4622007 h 6886576"/>
              <a:gd name="connsiteX71" fmla="*/ 49139 w 5511704"/>
              <a:gd name="connsiteY71" fmla="*/ 4697016 h 6886576"/>
              <a:gd name="connsiteX72" fmla="*/ 226494 w 5511704"/>
              <a:gd name="connsiteY72" fmla="*/ 4825604 h 6886576"/>
              <a:gd name="connsiteX73" fmla="*/ 592833 w 5511704"/>
              <a:gd name="connsiteY73" fmla="*/ 5175647 h 6886576"/>
              <a:gd name="connsiteX74" fmla="*/ 238123 w 5511704"/>
              <a:gd name="connsiteY74" fmla="*/ 5014913 h 6886576"/>
              <a:gd name="connsiteX75" fmla="*/ 610278 w 5511704"/>
              <a:gd name="connsiteY75" fmla="*/ 5375673 h 6886576"/>
              <a:gd name="connsiteX76" fmla="*/ 691686 w 5511704"/>
              <a:gd name="connsiteY76" fmla="*/ 5497116 h 6886576"/>
              <a:gd name="connsiteX77" fmla="*/ 860319 w 5511704"/>
              <a:gd name="connsiteY77" fmla="*/ 5793582 h 6886576"/>
              <a:gd name="connsiteX78" fmla="*/ 851597 w 5511704"/>
              <a:gd name="connsiteY78" fmla="*/ 5825729 h 6886576"/>
              <a:gd name="connsiteX79" fmla="*/ 659704 w 5511704"/>
              <a:gd name="connsiteY79" fmla="*/ 5779295 h 6886576"/>
              <a:gd name="connsiteX80" fmla="*/ 909746 w 5511704"/>
              <a:gd name="connsiteY80" fmla="*/ 6029326 h 6886576"/>
              <a:gd name="connsiteX81" fmla="*/ 1168509 w 5511704"/>
              <a:gd name="connsiteY81" fmla="*/ 6222207 h 6886576"/>
              <a:gd name="connsiteX82" fmla="*/ 985339 w 5511704"/>
              <a:gd name="connsiteY82" fmla="*/ 6193632 h 6886576"/>
              <a:gd name="connsiteX83" fmla="*/ 732391 w 5511704"/>
              <a:gd name="connsiteY83" fmla="*/ 6082904 h 6886576"/>
              <a:gd name="connsiteX84" fmla="*/ 645167 w 5511704"/>
              <a:gd name="connsiteY84" fmla="*/ 6125766 h 6886576"/>
              <a:gd name="connsiteX85" fmla="*/ 883579 w 5511704"/>
              <a:gd name="connsiteY85" fmla="*/ 6307932 h 6886576"/>
              <a:gd name="connsiteX86" fmla="*/ 1020229 w 5511704"/>
              <a:gd name="connsiteY86" fmla="*/ 6393657 h 6886576"/>
              <a:gd name="connsiteX87" fmla="*/ 1075471 w 5511704"/>
              <a:gd name="connsiteY87" fmla="*/ 6457950 h 6886576"/>
              <a:gd name="connsiteX88" fmla="*/ 1232473 w 5511704"/>
              <a:gd name="connsiteY88" fmla="*/ 6686551 h 6886576"/>
              <a:gd name="connsiteX89" fmla="*/ 1592997 w 5511704"/>
              <a:gd name="connsiteY89" fmla="*/ 6886576 h 6886576"/>
              <a:gd name="connsiteX90" fmla="*/ 5511704 w 5511704"/>
              <a:gd name="connsiteY90" fmla="*/ 6886576 h 6886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5511704" h="6886576">
                <a:moveTo>
                  <a:pt x="5511704" y="0"/>
                </a:moveTo>
                <a:lnTo>
                  <a:pt x="1008599" y="0"/>
                </a:lnTo>
                <a:cubicBezTo>
                  <a:pt x="1110360" y="35719"/>
                  <a:pt x="1209214" y="78581"/>
                  <a:pt x="1310975" y="110728"/>
                </a:cubicBezTo>
                <a:cubicBezTo>
                  <a:pt x="1296437" y="146447"/>
                  <a:pt x="1281900" y="139303"/>
                  <a:pt x="1267362" y="135731"/>
                </a:cubicBezTo>
                <a:cubicBezTo>
                  <a:pt x="1180139" y="121445"/>
                  <a:pt x="1090008" y="110728"/>
                  <a:pt x="1005692" y="71437"/>
                </a:cubicBezTo>
                <a:cubicBezTo>
                  <a:pt x="985339" y="64294"/>
                  <a:pt x="962080" y="64294"/>
                  <a:pt x="953358" y="89297"/>
                </a:cubicBezTo>
                <a:cubicBezTo>
                  <a:pt x="938820" y="125016"/>
                  <a:pt x="959172" y="146447"/>
                  <a:pt x="979525" y="164307"/>
                </a:cubicBezTo>
                <a:cubicBezTo>
                  <a:pt x="1014414" y="196453"/>
                  <a:pt x="1055118" y="189310"/>
                  <a:pt x="1092915" y="192882"/>
                </a:cubicBezTo>
                <a:cubicBezTo>
                  <a:pt x="1197583" y="210741"/>
                  <a:pt x="1247011" y="260747"/>
                  <a:pt x="1270270" y="375047"/>
                </a:cubicBezTo>
                <a:cubicBezTo>
                  <a:pt x="1180139" y="328613"/>
                  <a:pt x="1090008" y="385763"/>
                  <a:pt x="1002784" y="353615"/>
                </a:cubicBezTo>
                <a:cubicBezTo>
                  <a:pt x="979525" y="346472"/>
                  <a:pt x="944635" y="357188"/>
                  <a:pt x="956265" y="396479"/>
                </a:cubicBezTo>
                <a:cubicBezTo>
                  <a:pt x="967894" y="432198"/>
                  <a:pt x="1005692" y="460772"/>
                  <a:pt x="938820" y="453629"/>
                </a:cubicBezTo>
                <a:cubicBezTo>
                  <a:pt x="889393" y="450056"/>
                  <a:pt x="874856" y="407194"/>
                  <a:pt x="860319" y="360759"/>
                </a:cubicBezTo>
                <a:cubicBezTo>
                  <a:pt x="848689" y="335757"/>
                  <a:pt x="816707" y="321469"/>
                  <a:pt x="793447" y="335757"/>
                </a:cubicBezTo>
                <a:cubicBezTo>
                  <a:pt x="764373" y="350044"/>
                  <a:pt x="773095" y="389335"/>
                  <a:pt x="773095" y="417910"/>
                </a:cubicBezTo>
                <a:cubicBezTo>
                  <a:pt x="770187" y="471488"/>
                  <a:pt x="793447" y="496491"/>
                  <a:pt x="834151" y="507206"/>
                </a:cubicBezTo>
                <a:cubicBezTo>
                  <a:pt x="883579" y="521494"/>
                  <a:pt x="933005" y="539354"/>
                  <a:pt x="996969" y="560785"/>
                </a:cubicBezTo>
                <a:cubicBezTo>
                  <a:pt x="927190" y="596503"/>
                  <a:pt x="874856" y="589360"/>
                  <a:pt x="822522" y="560785"/>
                </a:cubicBezTo>
                <a:cubicBezTo>
                  <a:pt x="758558" y="528637"/>
                  <a:pt x="674242" y="485775"/>
                  <a:pt x="621908" y="525066"/>
                </a:cubicBezTo>
                <a:cubicBezTo>
                  <a:pt x="543407" y="582216"/>
                  <a:pt x="479443" y="546497"/>
                  <a:pt x="409664" y="535781"/>
                </a:cubicBezTo>
                <a:cubicBezTo>
                  <a:pt x="264290" y="514350"/>
                  <a:pt x="354422" y="482204"/>
                  <a:pt x="209049" y="464344"/>
                </a:cubicBezTo>
                <a:cubicBezTo>
                  <a:pt x="150900" y="457200"/>
                  <a:pt x="89843" y="428625"/>
                  <a:pt x="5527" y="467916"/>
                </a:cubicBezTo>
                <a:cubicBezTo>
                  <a:pt x="386404" y="675085"/>
                  <a:pt x="566666" y="660797"/>
                  <a:pt x="906838" y="914400"/>
                </a:cubicBezTo>
                <a:cubicBezTo>
                  <a:pt x="892301" y="939404"/>
                  <a:pt x="877764" y="928688"/>
                  <a:pt x="863226" y="925116"/>
                </a:cubicBezTo>
                <a:cubicBezTo>
                  <a:pt x="839967" y="921544"/>
                  <a:pt x="810892" y="907256"/>
                  <a:pt x="805077" y="953691"/>
                </a:cubicBezTo>
                <a:cubicBezTo>
                  <a:pt x="802169" y="989410"/>
                  <a:pt x="819615" y="1007269"/>
                  <a:pt x="848689" y="1010841"/>
                </a:cubicBezTo>
                <a:cubicBezTo>
                  <a:pt x="933005" y="1025129"/>
                  <a:pt x="1008599" y="1075135"/>
                  <a:pt x="1084193" y="1117997"/>
                </a:cubicBezTo>
                <a:cubicBezTo>
                  <a:pt x="1119082" y="1135857"/>
                  <a:pt x="1156879" y="1160860"/>
                  <a:pt x="1142342" y="1225153"/>
                </a:cubicBezTo>
                <a:cubicBezTo>
                  <a:pt x="1113268" y="1243013"/>
                  <a:pt x="1092915" y="1218009"/>
                  <a:pt x="1069655" y="1214438"/>
                </a:cubicBezTo>
                <a:cubicBezTo>
                  <a:pt x="1046396" y="1210866"/>
                  <a:pt x="991154" y="1225153"/>
                  <a:pt x="1005692" y="1235869"/>
                </a:cubicBezTo>
                <a:cubicBezTo>
                  <a:pt x="1072563" y="1275159"/>
                  <a:pt x="950450" y="1371600"/>
                  <a:pt x="1031858" y="1371600"/>
                </a:cubicBezTo>
                <a:cubicBezTo>
                  <a:pt x="1165601" y="1371600"/>
                  <a:pt x="1238288" y="1543050"/>
                  <a:pt x="1366216" y="1546622"/>
                </a:cubicBezTo>
                <a:cubicBezTo>
                  <a:pt x="1386568" y="1546622"/>
                  <a:pt x="1395290" y="1578770"/>
                  <a:pt x="1395290" y="1603772"/>
                </a:cubicBezTo>
                <a:cubicBezTo>
                  <a:pt x="1395290" y="1635920"/>
                  <a:pt x="1374939" y="1639491"/>
                  <a:pt x="1354586" y="1643063"/>
                </a:cubicBezTo>
                <a:cubicBezTo>
                  <a:pt x="1322604" y="1646635"/>
                  <a:pt x="1287715" y="1603772"/>
                  <a:pt x="1247011" y="1664494"/>
                </a:cubicBezTo>
                <a:cubicBezTo>
                  <a:pt x="1322604" y="1700213"/>
                  <a:pt x="1401105" y="1735932"/>
                  <a:pt x="1398198" y="1857375"/>
                </a:cubicBezTo>
                <a:cubicBezTo>
                  <a:pt x="1398198" y="1889523"/>
                  <a:pt x="1430180" y="1903810"/>
                  <a:pt x="1453440" y="1910954"/>
                </a:cubicBezTo>
                <a:cubicBezTo>
                  <a:pt x="1494144" y="1925241"/>
                  <a:pt x="1526126" y="1946673"/>
                  <a:pt x="1549386" y="1993106"/>
                </a:cubicBezTo>
                <a:cubicBezTo>
                  <a:pt x="1549386" y="2003822"/>
                  <a:pt x="1549386" y="2010966"/>
                  <a:pt x="1549386" y="2021681"/>
                </a:cubicBezTo>
                <a:cubicBezTo>
                  <a:pt x="1543571" y="2132410"/>
                  <a:pt x="1485422" y="2128838"/>
                  <a:pt x="1421458" y="2110978"/>
                </a:cubicBezTo>
                <a:cubicBezTo>
                  <a:pt x="1345864" y="2089547"/>
                  <a:pt x="1270270" y="2046685"/>
                  <a:pt x="1188861" y="2085976"/>
                </a:cubicBezTo>
                <a:cubicBezTo>
                  <a:pt x="1302252" y="2139554"/>
                  <a:pt x="1427272" y="2143126"/>
                  <a:pt x="1531941" y="2218135"/>
                </a:cubicBezTo>
                <a:cubicBezTo>
                  <a:pt x="1142342" y="2232422"/>
                  <a:pt x="799262" y="1993106"/>
                  <a:pt x="421293" y="1900238"/>
                </a:cubicBezTo>
                <a:cubicBezTo>
                  <a:pt x="432923" y="1960960"/>
                  <a:pt x="464905" y="1975247"/>
                  <a:pt x="491072" y="1982391"/>
                </a:cubicBezTo>
                <a:cubicBezTo>
                  <a:pt x="630630" y="2028825"/>
                  <a:pt x="752743" y="2121695"/>
                  <a:pt x="880671" y="2200276"/>
                </a:cubicBezTo>
                <a:cubicBezTo>
                  <a:pt x="933005" y="2232422"/>
                  <a:pt x="970802" y="2268142"/>
                  <a:pt x="991154" y="2336007"/>
                </a:cubicBezTo>
                <a:cubicBezTo>
                  <a:pt x="1008599" y="2400300"/>
                  <a:pt x="1043489" y="2428875"/>
                  <a:pt x="1107453" y="2411016"/>
                </a:cubicBezTo>
                <a:cubicBezTo>
                  <a:pt x="1159787" y="2396729"/>
                  <a:pt x="1215029" y="2403873"/>
                  <a:pt x="1270270" y="2411016"/>
                </a:cubicBezTo>
                <a:cubicBezTo>
                  <a:pt x="1331326" y="2418160"/>
                  <a:pt x="1401105" y="2489597"/>
                  <a:pt x="1386568" y="2528889"/>
                </a:cubicBezTo>
                <a:cubicBezTo>
                  <a:pt x="1357494" y="2593182"/>
                  <a:pt x="1308067" y="2561035"/>
                  <a:pt x="1267362" y="2553891"/>
                </a:cubicBezTo>
                <a:cubicBezTo>
                  <a:pt x="1217936" y="2546748"/>
                  <a:pt x="1127805" y="2528889"/>
                  <a:pt x="1127805" y="2536032"/>
                </a:cubicBezTo>
                <a:cubicBezTo>
                  <a:pt x="1095822" y="2696766"/>
                  <a:pt x="1023136" y="2575322"/>
                  <a:pt x="970802" y="2575322"/>
                </a:cubicBezTo>
                <a:cubicBezTo>
                  <a:pt x="921375" y="2575322"/>
                  <a:pt x="871949" y="2557463"/>
                  <a:pt x="825429" y="2543176"/>
                </a:cubicBezTo>
                <a:cubicBezTo>
                  <a:pt x="764373" y="2525316"/>
                  <a:pt x="709132" y="2557463"/>
                  <a:pt x="650982" y="2564607"/>
                </a:cubicBezTo>
                <a:cubicBezTo>
                  <a:pt x="598648" y="2571751"/>
                  <a:pt x="627722" y="2664620"/>
                  <a:pt x="595740" y="2703909"/>
                </a:cubicBezTo>
                <a:cubicBezTo>
                  <a:pt x="589926" y="2714626"/>
                  <a:pt x="584111" y="2714626"/>
                  <a:pt x="578296" y="2714626"/>
                </a:cubicBezTo>
                <a:cubicBezTo>
                  <a:pt x="560851" y="2993232"/>
                  <a:pt x="255568" y="2925366"/>
                  <a:pt x="255568" y="2936081"/>
                </a:cubicBezTo>
                <a:cubicBezTo>
                  <a:pt x="229401" y="2953941"/>
                  <a:pt x="197419" y="2911079"/>
                  <a:pt x="165437" y="2953941"/>
                </a:cubicBezTo>
                <a:cubicBezTo>
                  <a:pt x="302087" y="3150394"/>
                  <a:pt x="511425" y="3196828"/>
                  <a:pt x="697501" y="3343275"/>
                </a:cubicBezTo>
                <a:cubicBezTo>
                  <a:pt x="543407" y="3393282"/>
                  <a:pt x="453275" y="3221832"/>
                  <a:pt x="339884" y="3243263"/>
                </a:cubicBezTo>
                <a:cubicBezTo>
                  <a:pt x="284643" y="3296842"/>
                  <a:pt x="450368" y="3382566"/>
                  <a:pt x="290458" y="3407569"/>
                </a:cubicBezTo>
                <a:cubicBezTo>
                  <a:pt x="360236" y="3454004"/>
                  <a:pt x="409664" y="3500439"/>
                  <a:pt x="459090" y="3554016"/>
                </a:cubicBezTo>
                <a:cubicBezTo>
                  <a:pt x="543407" y="3650457"/>
                  <a:pt x="560851" y="3714751"/>
                  <a:pt x="520147" y="3843338"/>
                </a:cubicBezTo>
                <a:cubicBezTo>
                  <a:pt x="493979" y="3929063"/>
                  <a:pt x="456183" y="4007645"/>
                  <a:pt x="491072" y="4107657"/>
                </a:cubicBezTo>
                <a:cubicBezTo>
                  <a:pt x="514332" y="4175522"/>
                  <a:pt x="505609" y="4221957"/>
                  <a:pt x="418386" y="4189810"/>
                </a:cubicBezTo>
                <a:cubicBezTo>
                  <a:pt x="325347" y="4157663"/>
                  <a:pt x="290458" y="4218386"/>
                  <a:pt x="313718" y="4339829"/>
                </a:cubicBezTo>
                <a:cubicBezTo>
                  <a:pt x="328254" y="4418410"/>
                  <a:pt x="313718" y="4443413"/>
                  <a:pt x="249753" y="4432698"/>
                </a:cubicBezTo>
                <a:cubicBezTo>
                  <a:pt x="179975" y="4421982"/>
                  <a:pt x="113103" y="4371976"/>
                  <a:pt x="25879" y="4396979"/>
                </a:cubicBezTo>
                <a:cubicBezTo>
                  <a:pt x="95658" y="4539854"/>
                  <a:pt x="243939" y="4496991"/>
                  <a:pt x="325347" y="4632722"/>
                </a:cubicBezTo>
                <a:cubicBezTo>
                  <a:pt x="229401" y="4632722"/>
                  <a:pt x="153807" y="4632722"/>
                  <a:pt x="84029" y="4604147"/>
                </a:cubicBezTo>
                <a:cubicBezTo>
                  <a:pt x="54954" y="4593433"/>
                  <a:pt x="22972" y="4579145"/>
                  <a:pt x="5527" y="4622007"/>
                </a:cubicBezTo>
                <a:cubicBezTo>
                  <a:pt x="-14826" y="4672014"/>
                  <a:pt x="25879" y="4689872"/>
                  <a:pt x="49139" y="4697016"/>
                </a:cubicBezTo>
                <a:cubicBezTo>
                  <a:pt x="116011" y="4722019"/>
                  <a:pt x="168344" y="4779170"/>
                  <a:pt x="226494" y="4825604"/>
                </a:cubicBezTo>
                <a:cubicBezTo>
                  <a:pt x="351514" y="4925616"/>
                  <a:pt x="488165" y="5011341"/>
                  <a:pt x="592833" y="5175647"/>
                </a:cubicBezTo>
                <a:cubicBezTo>
                  <a:pt x="461997" y="5132785"/>
                  <a:pt x="363144" y="5032772"/>
                  <a:pt x="238123" y="5014913"/>
                </a:cubicBezTo>
                <a:cubicBezTo>
                  <a:pt x="345700" y="5164932"/>
                  <a:pt x="482350" y="5264944"/>
                  <a:pt x="610278" y="5375673"/>
                </a:cubicBezTo>
                <a:cubicBezTo>
                  <a:pt x="648075" y="5407819"/>
                  <a:pt x="685872" y="5429250"/>
                  <a:pt x="691686" y="5497116"/>
                </a:cubicBezTo>
                <a:cubicBezTo>
                  <a:pt x="709132" y="5629276"/>
                  <a:pt x="755650" y="5736432"/>
                  <a:pt x="860319" y="5793582"/>
                </a:cubicBezTo>
                <a:cubicBezTo>
                  <a:pt x="860319" y="5793582"/>
                  <a:pt x="854504" y="5815013"/>
                  <a:pt x="851597" y="5825729"/>
                </a:cubicBezTo>
                <a:cubicBezTo>
                  <a:pt x="787632" y="5829301"/>
                  <a:pt x="738206" y="5750720"/>
                  <a:pt x="659704" y="5779295"/>
                </a:cubicBezTo>
                <a:cubicBezTo>
                  <a:pt x="738206" y="5886451"/>
                  <a:pt x="802169" y="5979319"/>
                  <a:pt x="909746" y="6029326"/>
                </a:cubicBezTo>
                <a:cubicBezTo>
                  <a:pt x="996969" y="6068616"/>
                  <a:pt x="1104545" y="6093620"/>
                  <a:pt x="1168509" y="6222207"/>
                </a:cubicBezTo>
                <a:cubicBezTo>
                  <a:pt x="1095822" y="6247210"/>
                  <a:pt x="1040581" y="6215063"/>
                  <a:pt x="985339" y="6193632"/>
                </a:cubicBezTo>
                <a:cubicBezTo>
                  <a:pt x="901023" y="6157913"/>
                  <a:pt x="816707" y="6118623"/>
                  <a:pt x="732391" y="6082904"/>
                </a:cubicBezTo>
                <a:cubicBezTo>
                  <a:pt x="700408" y="6068616"/>
                  <a:pt x="665519" y="6061472"/>
                  <a:pt x="645167" y="6125766"/>
                </a:cubicBezTo>
                <a:cubicBezTo>
                  <a:pt x="752743" y="6140053"/>
                  <a:pt x="816707" y="6225779"/>
                  <a:pt x="883579" y="6307932"/>
                </a:cubicBezTo>
                <a:cubicBezTo>
                  <a:pt x="921375" y="6354366"/>
                  <a:pt x="953358" y="6415088"/>
                  <a:pt x="1020229" y="6393657"/>
                </a:cubicBezTo>
                <a:cubicBezTo>
                  <a:pt x="1055118" y="6382942"/>
                  <a:pt x="1078378" y="6415088"/>
                  <a:pt x="1075471" y="6457950"/>
                </a:cubicBezTo>
                <a:cubicBezTo>
                  <a:pt x="1060933" y="6607970"/>
                  <a:pt x="1145250" y="6657976"/>
                  <a:pt x="1232473" y="6686551"/>
                </a:cubicBezTo>
                <a:cubicBezTo>
                  <a:pt x="1360401" y="6729413"/>
                  <a:pt x="1473792" y="6815138"/>
                  <a:pt x="1592997" y="6886576"/>
                </a:cubicBezTo>
                <a:lnTo>
                  <a:pt x="5511704" y="6886576"/>
                </a:lnTo>
                <a:close/>
              </a:path>
            </a:pathLst>
          </a:custGeom>
          <a:solidFill>
            <a:schemeClr val="bg2">
              <a:alpha val="50000"/>
            </a:schemeClr>
          </a:solidFill>
          <a:ln w="32707" cap="flat">
            <a:noFill/>
            <a:prstDash val="solid"/>
            <a:miter/>
          </a:ln>
        </p:spPr>
        <p:txBody>
          <a:bodyPr rtlCol="0" anchor="ctr"/>
          <a:lstStyle/>
          <a:p>
            <a:endParaRPr lang="en-US" dirty="0"/>
          </a:p>
        </p:txBody>
      </p:sp>
      <p:sp>
        <p:nvSpPr>
          <p:cNvPr id="2" name="Title 1"/>
          <p:cNvSpPr>
            <a:spLocks noGrp="1"/>
          </p:cNvSpPr>
          <p:nvPr>
            <p:ph type="title"/>
          </p:nvPr>
        </p:nvSpPr>
        <p:spPr>
          <a:xfrm>
            <a:off x="838200" y="713312"/>
            <a:ext cx="4038600" cy="5431376"/>
          </a:xfrm>
        </p:spPr>
        <p:txBody>
          <a:bodyPr>
            <a:normAutofit/>
          </a:bodyPr>
          <a:lstStyle/>
          <a:p>
            <a:r>
              <a:rPr lang="en-US" dirty="0"/>
              <a:t>Malaria</a:t>
            </a:r>
          </a:p>
        </p:txBody>
      </p:sp>
      <p:sp>
        <p:nvSpPr>
          <p:cNvPr id="3" name="Content Placeholder 2"/>
          <p:cNvSpPr>
            <a:spLocks noGrp="1"/>
          </p:cNvSpPr>
          <p:nvPr>
            <p:ph idx="1"/>
          </p:nvPr>
        </p:nvSpPr>
        <p:spPr>
          <a:xfrm>
            <a:off x="6095999" y="713313"/>
            <a:ext cx="5257801" cy="5431376"/>
          </a:xfrm>
        </p:spPr>
        <p:txBody>
          <a:bodyPr anchor="ctr">
            <a:normAutofit/>
          </a:bodyPr>
          <a:lstStyle/>
          <a:p>
            <a:pPr>
              <a:buNone/>
            </a:pPr>
            <a:r>
              <a:rPr lang="en-US" sz="2000" b="1"/>
              <a:t>Challenges in Addressing Malaria</a:t>
            </a:r>
          </a:p>
          <a:p>
            <a:r>
              <a:rPr lang="en-US" sz="2000"/>
              <a:t>Substantial gaps in diagnosis and treatment</a:t>
            </a:r>
          </a:p>
          <a:p>
            <a:r>
              <a:rPr lang="en-US" sz="2000"/>
              <a:t>National malaria programs must find effective ways of working with private medical providers</a:t>
            </a:r>
          </a:p>
          <a:p>
            <a:r>
              <a:rPr lang="en-US" sz="2000"/>
              <a:t>Dispersal of counterfeit and low quality drugs</a:t>
            </a:r>
          </a:p>
          <a:p>
            <a:r>
              <a:rPr lang="en-US" sz="2000"/>
              <a:t>Better diagnostics and development of new drugs</a:t>
            </a:r>
          </a:p>
          <a:p>
            <a:r>
              <a:rPr lang="en-US" sz="2000"/>
              <a:t>Growing resistance to the insecticides used for indoor residual spraying</a:t>
            </a:r>
          </a:p>
          <a:p>
            <a:r>
              <a:rPr lang="en-US" sz="2000"/>
              <a:t>A safe, effective, and affordable vaccine</a:t>
            </a:r>
          </a:p>
        </p:txBody>
      </p:sp>
    </p:spTree>
    <p:extLst>
      <p:ext uri="{BB962C8B-B14F-4D97-AF65-F5344CB8AC3E}">
        <p14:creationId xmlns:p14="http://schemas.microsoft.com/office/powerpoint/2010/main" val="230654198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65DBBEF-238B-476B-96AB-8AAC3224ECE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F43E63D-D085-4EF1-A016-0C181F08E1E1}"/>
              </a:ext>
            </a:extLst>
          </p:cNvPr>
          <p:cNvSpPr>
            <a:spLocks noGrp="1"/>
          </p:cNvSpPr>
          <p:nvPr>
            <p:ph type="title"/>
          </p:nvPr>
        </p:nvSpPr>
        <p:spPr>
          <a:xfrm>
            <a:off x="638882" y="639193"/>
            <a:ext cx="3571810" cy="3573516"/>
          </a:xfrm>
        </p:spPr>
        <p:txBody>
          <a:bodyPr vert="horz" lIns="91440" tIns="45720" rIns="91440" bIns="45720" rtlCol="0" anchor="b">
            <a:normAutofit/>
          </a:bodyPr>
          <a:lstStyle/>
          <a:p>
            <a:pPr algn="l" defTabSz="914400">
              <a:lnSpc>
                <a:spcPct val="90000"/>
              </a:lnSpc>
            </a:pPr>
            <a:r>
              <a:rPr lang="en-US" sz="1700" kern="1200">
                <a:solidFill>
                  <a:schemeClr val="tx1"/>
                </a:solidFill>
                <a:latin typeface="+mj-lt"/>
                <a:ea typeface="+mj-ea"/>
                <a:cs typeface="+mj-cs"/>
              </a:rPr>
              <a:t>https://ourworldindata.org/malaria</a:t>
            </a:r>
          </a:p>
        </p:txBody>
      </p:sp>
      <p:sp>
        <p:nvSpPr>
          <p:cNvPr id="11"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xmln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B5B082A8-0FE6-421A-8114-6DB004A104A5}"/>
              </a:ext>
            </a:extLst>
          </p:cNvPr>
          <p:cNvPicPr>
            <a:picLocks noGrp="1" noChangeAspect="1"/>
          </p:cNvPicPr>
          <p:nvPr>
            <p:ph idx="1"/>
          </p:nvPr>
        </p:nvPicPr>
        <p:blipFill>
          <a:blip r:embed="rId2"/>
          <a:stretch>
            <a:fillRect/>
          </a:stretch>
        </p:blipFill>
        <p:spPr>
          <a:xfrm>
            <a:off x="4654296" y="1332064"/>
            <a:ext cx="7214616" cy="4166440"/>
          </a:xfrm>
          <a:prstGeom prst="rect">
            <a:avLst/>
          </a:prstGeom>
        </p:spPr>
      </p:pic>
    </p:spTree>
    <p:extLst>
      <p:ext uri="{BB962C8B-B14F-4D97-AF65-F5344CB8AC3E}">
        <p14:creationId xmlns:p14="http://schemas.microsoft.com/office/powerpoint/2010/main" val="241593022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CBB4706B-AEAA-48AB-9A87-6A8D50ADC694}"/>
              </a:ext>
            </a:extLst>
          </p:cNvPr>
          <p:cNvPicPr>
            <a:picLocks noGrp="1" noChangeAspect="1"/>
          </p:cNvPicPr>
          <p:nvPr>
            <p:ph idx="1"/>
          </p:nvPr>
        </p:nvPicPr>
        <p:blipFill>
          <a:blip r:embed="rId2"/>
          <a:stretch>
            <a:fillRect/>
          </a:stretch>
        </p:blipFill>
        <p:spPr>
          <a:xfrm>
            <a:off x="1953943" y="643466"/>
            <a:ext cx="8284113" cy="5571067"/>
          </a:xfrm>
          <a:prstGeom prst="rect">
            <a:avLst/>
          </a:prstGeom>
        </p:spPr>
      </p:pic>
    </p:spTree>
    <p:extLst>
      <p:ext uri="{BB962C8B-B14F-4D97-AF65-F5344CB8AC3E}">
        <p14:creationId xmlns:p14="http://schemas.microsoft.com/office/powerpoint/2010/main" val="224184591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845F76D7-6265-4094-840F-B921B2916960}"/>
              </a:ext>
            </a:extLst>
          </p:cNvPr>
          <p:cNvPicPr>
            <a:picLocks noGrp="1" noChangeAspect="1"/>
          </p:cNvPicPr>
          <p:nvPr>
            <p:ph idx="1"/>
          </p:nvPr>
        </p:nvPicPr>
        <p:blipFill>
          <a:blip r:embed="rId2"/>
          <a:stretch>
            <a:fillRect/>
          </a:stretch>
        </p:blipFill>
        <p:spPr>
          <a:xfrm>
            <a:off x="3310466" y="643466"/>
            <a:ext cx="5571067" cy="5571067"/>
          </a:xfrm>
          <a:prstGeom prst="rect">
            <a:avLst/>
          </a:prstGeom>
        </p:spPr>
      </p:pic>
    </p:spTree>
    <p:extLst>
      <p:ext uri="{BB962C8B-B14F-4D97-AF65-F5344CB8AC3E}">
        <p14:creationId xmlns:p14="http://schemas.microsoft.com/office/powerpoint/2010/main" val="44420758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CE97E2BB-2CF3-49DB-A679-9D329593D857}"/>
              </a:ext>
            </a:extLst>
          </p:cNvPr>
          <p:cNvPicPr>
            <a:picLocks noGrp="1" noChangeAspect="1"/>
          </p:cNvPicPr>
          <p:nvPr>
            <p:ph idx="1"/>
          </p:nvPr>
        </p:nvPicPr>
        <p:blipFill>
          <a:blip r:embed="rId2"/>
          <a:stretch>
            <a:fillRect/>
          </a:stretch>
        </p:blipFill>
        <p:spPr>
          <a:xfrm>
            <a:off x="3310466" y="643466"/>
            <a:ext cx="5571067" cy="5571067"/>
          </a:xfrm>
          <a:prstGeom prst="rect">
            <a:avLst/>
          </a:prstGeom>
        </p:spPr>
      </p:pic>
    </p:spTree>
    <p:extLst>
      <p:ext uri="{BB962C8B-B14F-4D97-AF65-F5344CB8AC3E}">
        <p14:creationId xmlns:p14="http://schemas.microsoft.com/office/powerpoint/2010/main" val="214096201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7B831B6F-405A-4B47-B9BB-5CA88F28584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40E2C4BC-E54A-405D-A852-4C48767554A3}"/>
              </a:ext>
            </a:extLst>
          </p:cNvPr>
          <p:cNvPicPr>
            <a:picLocks noChangeAspect="1"/>
          </p:cNvPicPr>
          <p:nvPr/>
        </p:nvPicPr>
        <p:blipFill>
          <a:blip r:embed="rId2"/>
          <a:stretch>
            <a:fillRect/>
          </a:stretch>
        </p:blipFill>
        <p:spPr>
          <a:xfrm>
            <a:off x="630936" y="1791310"/>
            <a:ext cx="5458968" cy="3275380"/>
          </a:xfrm>
          <a:prstGeom prst="rect">
            <a:avLst/>
          </a:prstGeom>
        </p:spPr>
      </p:pic>
      <p:sp>
        <p:nvSpPr>
          <p:cNvPr id="13" name="sketch line">
            <a:extLst>
              <a:ext uri="{FF2B5EF4-FFF2-40B4-BE49-F238E27FC236}">
                <a16:creationId xmlns:a16="http://schemas.microsoft.com/office/drawing/2014/main" id="{953EE71A-6488-4203-A7C4-77102FD0DCC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3912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xmln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4003580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7">
            <a:extLst>
              <a:ext uri="{FF2B5EF4-FFF2-40B4-BE49-F238E27FC236}">
                <a16:creationId xmlns:a16="http://schemas.microsoft.com/office/drawing/2014/main" id="{081EA652-8C6A-4E69-BEB9-17080947455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ight Triangle 9">
            <a:extLst>
              <a:ext uri="{FF2B5EF4-FFF2-40B4-BE49-F238E27FC236}">
                <a16:creationId xmlns:a16="http://schemas.microsoft.com/office/drawing/2014/main" id="{5298780A-33B9-4EA2-8F67-DE68AD62841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7F488E8B-4E1E-4402-8935-D4E6C02615C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285240" y="1050595"/>
            <a:ext cx="8074815" cy="1618489"/>
          </a:xfrm>
        </p:spPr>
        <p:txBody>
          <a:bodyPr anchor="ctr">
            <a:normAutofit/>
          </a:bodyPr>
          <a:lstStyle/>
          <a:p>
            <a:pPr>
              <a:lnSpc>
                <a:spcPct val="90000"/>
              </a:lnSpc>
            </a:pPr>
            <a:r>
              <a:rPr lang="en-US" sz="5000"/>
              <a:t>Neglected Tropical Diseases</a:t>
            </a:r>
          </a:p>
        </p:txBody>
      </p:sp>
      <p:sp>
        <p:nvSpPr>
          <p:cNvPr id="3" name="Content Placeholder 2"/>
          <p:cNvSpPr>
            <a:spLocks noGrp="1"/>
          </p:cNvSpPr>
          <p:nvPr>
            <p:ph idx="1"/>
          </p:nvPr>
        </p:nvSpPr>
        <p:spPr>
          <a:xfrm>
            <a:off x="1285240" y="2969469"/>
            <a:ext cx="8074815" cy="2800395"/>
          </a:xfrm>
        </p:spPr>
        <p:txBody>
          <a:bodyPr anchor="t">
            <a:normAutofit/>
          </a:bodyPr>
          <a:lstStyle/>
          <a:p>
            <a:pPr>
              <a:lnSpc>
                <a:spcPct val="90000"/>
              </a:lnSpc>
              <a:buNone/>
            </a:pPr>
            <a:r>
              <a:rPr lang="en-US" sz="2000" b="1"/>
              <a:t>The Burden of Neglected Tropical Diseases</a:t>
            </a:r>
          </a:p>
          <a:p>
            <a:pPr>
              <a:lnSpc>
                <a:spcPct val="90000"/>
              </a:lnSpc>
            </a:pPr>
            <a:r>
              <a:rPr lang="en-US" sz="2000"/>
              <a:t>There are 22 parasitic and bacterial infections referred to as NTDs</a:t>
            </a:r>
          </a:p>
          <a:p>
            <a:pPr>
              <a:lnSpc>
                <a:spcPct val="90000"/>
              </a:lnSpc>
            </a:pPr>
            <a:r>
              <a:rPr lang="en-US" sz="2000"/>
              <a:t>Worldwide: more than 1 billion infected (about 1 in 7); about 500 million children</a:t>
            </a:r>
          </a:p>
          <a:p>
            <a:pPr>
              <a:lnSpc>
                <a:spcPct val="90000"/>
              </a:lnSpc>
            </a:pPr>
            <a:r>
              <a:rPr lang="en-US" sz="2000"/>
              <a:t>Diseases of poverty</a:t>
            </a:r>
          </a:p>
          <a:p>
            <a:pPr>
              <a:lnSpc>
                <a:spcPct val="90000"/>
              </a:lnSpc>
            </a:pPr>
            <a:r>
              <a:rPr lang="en-US" sz="2000"/>
              <a:t>Terrible impact on health, impede child growth and development, harm pregnant women, and often cause long-term debilitating illnesses</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90829"/>
            <a:ext cx="8229600" cy="814948"/>
          </a:xfrm>
        </p:spPr>
        <p:txBody>
          <a:bodyPr>
            <a:normAutofit/>
          </a:bodyPr>
          <a:lstStyle/>
          <a:p>
            <a:r>
              <a:rPr lang="en-US"/>
              <a:t>Neglected Tropical Diseases</a:t>
            </a:r>
            <a:endParaRPr lang="en-US" dirty="0"/>
          </a:p>
        </p:txBody>
      </p:sp>
      <p:pic>
        <p:nvPicPr>
          <p:cNvPr id="4" name="Picture 3" descr="The neglected tropical diseases includes the following list: Dengue and severe dengue, Chikungunya, Leishmaniasis, Foodborne trematodiases, Rabies, Yaws, Lymphatic filariasis, Taeniasis/Cysticercosis, Echinococcosis, Chagas disease, Leprosy, Dracunculiasis (guinea-worm disease), Buruli ulcer, Trypanosomiasis, Human African (sleeping sickness), Soil-transmitted helminth infections, Onchoceriasis, Schistosomiasis, and Vector-borne disease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14182" y="952676"/>
            <a:ext cx="2363638" cy="4763516"/>
          </a:xfrm>
          <a:prstGeom prst="rect">
            <a:avLst/>
          </a:prstGeom>
        </p:spPr>
      </p:pic>
      <p:sp>
        <p:nvSpPr>
          <p:cNvPr id="6" name="TextBox 5"/>
          <p:cNvSpPr txBox="1"/>
          <p:nvPr/>
        </p:nvSpPr>
        <p:spPr>
          <a:xfrm>
            <a:off x="4838886" y="5807213"/>
            <a:ext cx="2886521" cy="784830"/>
          </a:xfrm>
          <a:prstGeom prst="rect">
            <a:avLst/>
          </a:prstGeom>
          <a:noFill/>
        </p:spPr>
        <p:txBody>
          <a:bodyPr wrap="square" rtlCol="0">
            <a:spAutoFit/>
          </a:bodyPr>
          <a:lstStyle/>
          <a:p>
            <a:r>
              <a:rPr lang="en-IN" sz="900" dirty="0"/>
              <a:t>Modified from World Health Organization (WHO). (</a:t>
            </a:r>
            <a:r>
              <a:rPr lang="en-IN" sz="900" dirty="0" err="1"/>
              <a:t>n.d.</a:t>
            </a:r>
            <a:r>
              <a:rPr lang="en-IN" sz="900" dirty="0"/>
              <a:t>). </a:t>
            </a:r>
            <a:r>
              <a:rPr lang="en-IN" sz="900" i="1" dirty="0"/>
              <a:t>Fact sheets: Neglected tropical </a:t>
            </a:r>
            <a:r>
              <a:rPr lang="en-IN" sz="900" i="1" dirty="0" err="1"/>
              <a:t>diseases.</a:t>
            </a:r>
            <a:r>
              <a:rPr lang="en-IN" sz="900" dirty="0" err="1"/>
              <a:t>Retrieved</a:t>
            </a:r>
            <a:r>
              <a:rPr lang="en-IN" sz="900" dirty="0"/>
              <a:t> from https://www.who.int/topics/tropical_diseases/factsheets/neglected/en/</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81EA652-8C6A-4E69-BEB9-17080947455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Triangle 9">
            <a:extLst>
              <a:ext uri="{FF2B5EF4-FFF2-40B4-BE49-F238E27FC236}">
                <a16:creationId xmlns:a16="http://schemas.microsoft.com/office/drawing/2014/main" id="{5298780A-33B9-4EA2-8F67-DE68AD62841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7F488E8B-4E1E-4402-8935-D4E6C02615C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285240" y="1050595"/>
            <a:ext cx="8074815" cy="1618489"/>
          </a:xfrm>
        </p:spPr>
        <p:txBody>
          <a:bodyPr anchor="ctr">
            <a:normAutofit/>
          </a:bodyPr>
          <a:lstStyle/>
          <a:p>
            <a:pPr>
              <a:lnSpc>
                <a:spcPct val="90000"/>
              </a:lnSpc>
            </a:pPr>
            <a:r>
              <a:rPr lang="en-US" sz="5000"/>
              <a:t>Neglected Tropical Diseases</a:t>
            </a:r>
          </a:p>
        </p:txBody>
      </p:sp>
      <p:sp>
        <p:nvSpPr>
          <p:cNvPr id="3" name="Content Placeholder 2"/>
          <p:cNvSpPr>
            <a:spLocks noGrp="1"/>
          </p:cNvSpPr>
          <p:nvPr>
            <p:ph idx="1"/>
          </p:nvPr>
        </p:nvSpPr>
        <p:spPr>
          <a:xfrm>
            <a:off x="1285240" y="2969469"/>
            <a:ext cx="8074815" cy="2800395"/>
          </a:xfrm>
        </p:spPr>
        <p:txBody>
          <a:bodyPr anchor="t">
            <a:normAutofit/>
          </a:bodyPr>
          <a:lstStyle/>
          <a:p>
            <a:pPr>
              <a:buNone/>
            </a:pPr>
            <a:r>
              <a:rPr lang="en-US" sz="2400" b="1"/>
              <a:t>The Consequences of the Neglected Tropical Diseases </a:t>
            </a:r>
          </a:p>
          <a:p>
            <a:r>
              <a:rPr lang="en-US" sz="2400"/>
              <a:t>Chronic helminth infection in children can limit the physical and mental development of the child</a:t>
            </a:r>
          </a:p>
          <a:p>
            <a:r>
              <a:rPr lang="en-US" sz="2400"/>
              <a:t>Pregnant women with anemia, commonly caused by hookworm in low-income countries, are 3.5 times more likely to die during childbirth</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01CC55D-ED54-4C5C-95E6-10947BD1103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89560" y="856180"/>
            <a:ext cx="4560584" cy="1128068"/>
          </a:xfrm>
        </p:spPr>
        <p:txBody>
          <a:bodyPr vert="horz" lIns="91440" tIns="45720" rIns="91440" bIns="45720" rtlCol="0" anchor="ctr">
            <a:normAutofit/>
          </a:bodyPr>
          <a:lstStyle/>
          <a:p>
            <a:pPr algn="l" defTabSz="914400">
              <a:lnSpc>
                <a:spcPct val="90000"/>
              </a:lnSpc>
            </a:pPr>
            <a:r>
              <a:rPr lang="en-US" sz="3400"/>
              <a:t>The Burden of Communicable Diseases</a:t>
            </a:r>
          </a:p>
        </p:txBody>
      </p:sp>
      <p:grpSp>
        <p:nvGrpSpPr>
          <p:cNvPr id="12" name="Group 11">
            <a:extLst>
              <a:ext uri="{FF2B5EF4-FFF2-40B4-BE49-F238E27FC236}">
                <a16:creationId xmlns:a16="http://schemas.microsoft.com/office/drawing/2014/main" id="{1DE889C7-FAD6-4397-98E2-05D503484459}"/>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13" name="Rectangle 12">
              <a:extLst>
                <a:ext uri="{FF2B5EF4-FFF2-40B4-BE49-F238E27FC236}">
                  <a16:creationId xmlns:a16="http://schemas.microsoft.com/office/drawing/2014/main" id="{F399A70F-F8CD-4992-9EF5-6CF15472E73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8F4FEDC-6D80-458C-A665-075D9B9500FD}"/>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3873B707-463F-40B0-8227-E8CC6C67EB2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590719" y="2330505"/>
            <a:ext cx="4559425" cy="3979585"/>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sz="2000" i="1"/>
              <a:t>Data from Institute for Health Metrics and Evaluation (IHME). (n.d.). GBD Compare: Viz Hub. Retrieved from https://vizhub.healthdata.org/gbd-compare/</a:t>
            </a:r>
            <a:endParaRPr lang="en-US" sz="2000"/>
          </a:p>
        </p:txBody>
      </p:sp>
      <p:sp>
        <p:nvSpPr>
          <p:cNvPr id="18" name="Rectangle 17">
            <a:extLst>
              <a:ext uri="{FF2B5EF4-FFF2-40B4-BE49-F238E27FC236}">
                <a16:creationId xmlns:a16="http://schemas.microsoft.com/office/drawing/2014/main" id="{C13237C8-E62C-4F0D-A318-BD6FB6C2D13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19C9EAEA-39D0-4B0E-A0EB-51E7B26740B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The table presents the leading causes of global deaths of males and females. For males, the percentage of total deaths for the following causes read the following: Ischemic heart disease is 16.1 percent, stroke is 10.5 percent, COPD is 5.9 percent, lower respiratory infections are 4.4 percent, lung cancer is 4.2 percent, neonatal disorders are 3.1 percent, cirrhosis is 2.9 percent, Alzheimer's disease is 2.9 percent, and tuberculosis is 2.5 percent. For females, the percentage of total deaths for the following causes read the following: Ischemic heart disease is 15.8 percent, stroke is 11.7 percent, Alzheimer's disease is 6.5 percent, COPD is 5.5 percent, lower respiratory infections are 4.8 percent, diarrheal diseases are 3.3, neonatal disorders are 3.0 percent, diabetes mellitus is 2.8 percent, breast cancer is 2.4 percent, and lung cancer is 2.3 percent."/>
          <p:cNvPicPr>
            <a:picLocks noChangeAspect="1"/>
          </p:cNvPicPr>
          <p:nvPr/>
        </p:nvPicPr>
        <p:blipFill rotWithShape="1">
          <a:blip r:embed="rId2">
            <a:extLst>
              <a:ext uri="{28A0092B-C50C-407E-A947-70E740481C1C}">
                <a14:useLocalDpi xmlns:a14="http://schemas.microsoft.com/office/drawing/2010/main" val="0"/>
              </a:ext>
            </a:extLst>
          </a:blip>
          <a:srcRect l="15159" r="13921" b="2"/>
          <a:stretch/>
        </p:blipFill>
        <p:spPr>
          <a:xfrm>
            <a:off x="5977788" y="799352"/>
            <a:ext cx="5425410" cy="5259296"/>
          </a:xfrm>
          <a:prstGeom prst="rect">
            <a:avLst/>
          </a:prstGeom>
        </p:spPr>
      </p:pic>
    </p:spTree>
    <p:extLst>
      <p:ext uri="{BB962C8B-B14F-4D97-AF65-F5344CB8AC3E}">
        <p14:creationId xmlns:p14="http://schemas.microsoft.com/office/powerpoint/2010/main" val="32343152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81EA652-8C6A-4E69-BEB9-17080947455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Triangle 9">
            <a:extLst>
              <a:ext uri="{FF2B5EF4-FFF2-40B4-BE49-F238E27FC236}">
                <a16:creationId xmlns:a16="http://schemas.microsoft.com/office/drawing/2014/main" id="{5298780A-33B9-4EA2-8F67-DE68AD62841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7F488E8B-4E1E-4402-8935-D4E6C02615C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285240" y="1050595"/>
            <a:ext cx="8074815" cy="1618489"/>
          </a:xfrm>
        </p:spPr>
        <p:txBody>
          <a:bodyPr anchor="ctr">
            <a:normAutofit/>
          </a:bodyPr>
          <a:lstStyle/>
          <a:p>
            <a:pPr>
              <a:lnSpc>
                <a:spcPct val="90000"/>
              </a:lnSpc>
            </a:pPr>
            <a:r>
              <a:rPr lang="en-US" sz="5000"/>
              <a:t>Neglected Tropical Diseases</a:t>
            </a:r>
          </a:p>
        </p:txBody>
      </p:sp>
      <p:sp>
        <p:nvSpPr>
          <p:cNvPr id="3" name="Content Placeholder 2"/>
          <p:cNvSpPr>
            <a:spLocks noGrp="1"/>
          </p:cNvSpPr>
          <p:nvPr>
            <p:ph idx="1"/>
          </p:nvPr>
        </p:nvSpPr>
        <p:spPr>
          <a:xfrm>
            <a:off x="1285240" y="2969469"/>
            <a:ext cx="8074815" cy="2800395"/>
          </a:xfrm>
        </p:spPr>
        <p:txBody>
          <a:bodyPr anchor="t">
            <a:normAutofit/>
          </a:bodyPr>
          <a:lstStyle/>
          <a:p>
            <a:pPr>
              <a:lnSpc>
                <a:spcPct val="90000"/>
              </a:lnSpc>
              <a:buNone/>
            </a:pPr>
            <a:r>
              <a:rPr lang="en-US" sz="2400" b="1"/>
              <a:t>The Consequences of the Neglected Tropical Diseases </a:t>
            </a:r>
          </a:p>
          <a:p>
            <a:pPr>
              <a:lnSpc>
                <a:spcPct val="90000"/>
              </a:lnSpc>
            </a:pPr>
            <a:r>
              <a:rPr lang="en-US" sz="2400"/>
              <a:t>Other possible complications: blindness, liver cancer, remarkable swelling, and skin problems</a:t>
            </a:r>
          </a:p>
          <a:p>
            <a:pPr>
              <a:lnSpc>
                <a:spcPct val="90000"/>
              </a:lnSpc>
            </a:pPr>
            <a:r>
              <a:rPr lang="en-US" sz="2400"/>
              <a:t>Increase susceptibility to other infectious diseases</a:t>
            </a:r>
          </a:p>
          <a:p>
            <a:pPr>
              <a:lnSpc>
                <a:spcPct val="90000"/>
              </a:lnSpc>
            </a:pPr>
            <a:r>
              <a:rPr lang="en-US" sz="2400"/>
              <a:t>Social stigma</a:t>
            </a:r>
          </a:p>
          <a:p>
            <a:pPr>
              <a:lnSpc>
                <a:spcPct val="90000"/>
              </a:lnSpc>
            </a:pPr>
            <a:r>
              <a:rPr lang="en-US" sz="2400"/>
              <a:t>Impact on productivity, school attendance, and future wage-earning capacity </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Neglected Tropical Diseases</a:t>
            </a:r>
          </a:p>
        </p:txBody>
      </p:sp>
      <p:sp>
        <p:nvSpPr>
          <p:cNvPr id="3" name="Content Placeholder 2"/>
          <p:cNvSpPr>
            <a:spLocks noGrp="1"/>
          </p:cNvSpPr>
          <p:nvPr>
            <p:ph idx="1"/>
          </p:nvPr>
        </p:nvSpPr>
        <p:spPr>
          <a:xfrm>
            <a:off x="1981200" y="1524000"/>
            <a:ext cx="4114800" cy="4343400"/>
          </a:xfrm>
        </p:spPr>
        <p:txBody>
          <a:bodyPr>
            <a:normAutofit lnSpcReduction="10000"/>
          </a:bodyPr>
          <a:lstStyle/>
          <a:p>
            <a:pPr marL="0" indent="0">
              <a:buNone/>
            </a:pPr>
            <a:r>
              <a:rPr lang="en-US" dirty="0"/>
              <a:t>Preventing the continued spread of some of the “wormy” diseases is based on the mass administration of drugs to populations at risk, as shown here in Uganda</a:t>
            </a:r>
          </a:p>
        </p:txBody>
      </p:sp>
      <p:pic>
        <p:nvPicPr>
          <p:cNvPr id="5" name="Picture 4" descr="Photograph of a person feeds a pill to an African child."/>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43366" y="1654209"/>
            <a:ext cx="4094398" cy="2730960"/>
          </a:xfrm>
          <a:prstGeom prst="rect">
            <a:avLst/>
          </a:prstGeom>
        </p:spPr>
      </p:pic>
      <p:sp>
        <p:nvSpPr>
          <p:cNvPr id="7" name="TextBox 6"/>
          <p:cNvSpPr txBox="1"/>
          <p:nvPr/>
        </p:nvSpPr>
        <p:spPr>
          <a:xfrm>
            <a:off x="6156278" y="4450079"/>
            <a:ext cx="1768520" cy="230832"/>
          </a:xfrm>
          <a:prstGeom prst="rect">
            <a:avLst/>
          </a:prstGeom>
          <a:noFill/>
        </p:spPr>
        <p:txBody>
          <a:bodyPr wrap="square" rtlCol="0">
            <a:spAutoFit/>
          </a:bodyPr>
          <a:lstStyle/>
          <a:p>
            <a:r>
              <a:rPr lang="en-IN" sz="900" dirty="0"/>
              <a:t>Courtesy of Mark Tuschman.</a:t>
            </a:r>
          </a:p>
        </p:txBody>
      </p:sp>
    </p:spTree>
    <p:extLst>
      <p:ext uri="{BB962C8B-B14F-4D97-AF65-F5344CB8AC3E}">
        <p14:creationId xmlns:p14="http://schemas.microsoft.com/office/powerpoint/2010/main" val="413897640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81EA652-8C6A-4E69-BEB9-17080947455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Triangle 9">
            <a:extLst>
              <a:ext uri="{FF2B5EF4-FFF2-40B4-BE49-F238E27FC236}">
                <a16:creationId xmlns:a16="http://schemas.microsoft.com/office/drawing/2014/main" id="{5298780A-33B9-4EA2-8F67-DE68AD62841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7F488E8B-4E1E-4402-8935-D4E6C02615C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285240" y="1050595"/>
            <a:ext cx="8074815" cy="1618489"/>
          </a:xfrm>
        </p:spPr>
        <p:txBody>
          <a:bodyPr anchor="ctr">
            <a:normAutofit/>
          </a:bodyPr>
          <a:lstStyle/>
          <a:p>
            <a:pPr>
              <a:lnSpc>
                <a:spcPct val="90000"/>
              </a:lnSpc>
            </a:pPr>
            <a:r>
              <a:rPr lang="en-US" sz="5000"/>
              <a:t>Neglected Tropical Diseases</a:t>
            </a:r>
          </a:p>
        </p:txBody>
      </p:sp>
      <p:sp>
        <p:nvSpPr>
          <p:cNvPr id="3" name="Content Placeholder 2"/>
          <p:cNvSpPr>
            <a:spLocks noGrp="1"/>
          </p:cNvSpPr>
          <p:nvPr>
            <p:ph idx="1"/>
          </p:nvPr>
        </p:nvSpPr>
        <p:spPr>
          <a:xfrm>
            <a:off x="1285240" y="2969469"/>
            <a:ext cx="8074815" cy="2800395"/>
          </a:xfrm>
        </p:spPr>
        <p:txBody>
          <a:bodyPr anchor="t">
            <a:normAutofit/>
          </a:bodyPr>
          <a:lstStyle/>
          <a:p>
            <a:pPr>
              <a:lnSpc>
                <a:spcPct val="90000"/>
              </a:lnSpc>
              <a:buNone/>
            </a:pPr>
            <a:r>
              <a:rPr lang="en-US" sz="2000" b="1"/>
              <a:t>Addressing the Neglected Tropical Diseases</a:t>
            </a:r>
          </a:p>
          <a:p>
            <a:pPr>
              <a:lnSpc>
                <a:spcPct val="90000"/>
              </a:lnSpc>
            </a:pPr>
            <a:r>
              <a:rPr lang="en-US" sz="2000"/>
              <a:t>Rapid-impact package of drugs for the seven most common NTDs</a:t>
            </a:r>
          </a:p>
          <a:p>
            <a:pPr>
              <a:lnSpc>
                <a:spcPct val="90000"/>
              </a:lnSpc>
            </a:pPr>
            <a:r>
              <a:rPr lang="en-US" sz="2000"/>
              <a:t>Importance of public-private partnerships, such as pharmaceutical companies donating the drugs for rapid-impact package </a:t>
            </a:r>
          </a:p>
          <a:p>
            <a:pPr>
              <a:lnSpc>
                <a:spcPct val="90000"/>
              </a:lnSpc>
            </a:pPr>
            <a:r>
              <a:rPr lang="en-US" sz="2000"/>
              <a:t>Periodic deworming of young children is also a “best buy” in global health</a:t>
            </a:r>
          </a:p>
          <a:p>
            <a:pPr>
              <a:lnSpc>
                <a:spcPct val="90000"/>
              </a:lnSpc>
            </a:pPr>
            <a:r>
              <a:rPr lang="en-US" sz="2000"/>
              <a:t>Opportunities to integrate NTD treatment programs with existing HIV and malaria control programs</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Neglected Tropical Diseases</a:t>
            </a:r>
          </a:p>
        </p:txBody>
      </p:sp>
      <p:pic>
        <p:nvPicPr>
          <p:cNvPr id="4" name="Picture 3" descr="The table for the Endemicity scenarios' NTD treatment shows five rows and three columns. The column headers read, medicine set, Endemicity scenario, and recommended combination of medicines. The Endemicity scenario header is further classified into four sub-headers as STH, LF, SCH, and ONCHO. The table data read the following: For medicine set A, the scenarios are STH, LF, SCH, and ONCHO, and its medicines are ALB plus IVM plus PZQ. For medicine set B, the scenarios are STH, LF, and ONCHO, and its medicines are ALB plus IVM. For medicine set C, the scenarios are STH, LF, and SCH, and its medicines are ALB plus DEC plus PZQ. For medicine set D, the scenarios are STH and LF, and its medicines are ALB plus DEC. For medicine set E, the scenario is STH, and its medicine is ALB/MBD."/>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52092" y="1897657"/>
            <a:ext cx="7287816" cy="3062686"/>
          </a:xfrm>
          <a:prstGeom prst="rect">
            <a:avLst/>
          </a:prstGeom>
        </p:spPr>
      </p:pic>
      <p:sp>
        <p:nvSpPr>
          <p:cNvPr id="6" name="TextBox 5"/>
          <p:cNvSpPr txBox="1"/>
          <p:nvPr/>
        </p:nvSpPr>
        <p:spPr>
          <a:xfrm>
            <a:off x="2359329" y="5024842"/>
            <a:ext cx="7213117" cy="784830"/>
          </a:xfrm>
          <a:prstGeom prst="rect">
            <a:avLst/>
          </a:prstGeom>
          <a:noFill/>
        </p:spPr>
        <p:txBody>
          <a:bodyPr wrap="square" rtlCol="0">
            <a:spAutoFit/>
          </a:bodyPr>
          <a:lstStyle/>
          <a:p>
            <a:r>
              <a:rPr lang="en-IN" sz="900" i="1" dirty="0"/>
              <a:t>Note: </a:t>
            </a:r>
            <a:r>
              <a:rPr lang="en-IN" sz="900" dirty="0"/>
              <a:t>ALB = </a:t>
            </a:r>
            <a:r>
              <a:rPr lang="en-IN" sz="900" dirty="0" err="1"/>
              <a:t>albendazole</a:t>
            </a:r>
            <a:r>
              <a:rPr lang="en-IN" sz="900" dirty="0"/>
              <a:t>; DEC = </a:t>
            </a:r>
            <a:r>
              <a:rPr lang="en-IN" sz="900" dirty="0" err="1"/>
              <a:t>diethylcarbamazine</a:t>
            </a:r>
            <a:r>
              <a:rPr lang="en-IN" sz="900" dirty="0"/>
              <a:t>; IVM = </a:t>
            </a:r>
            <a:r>
              <a:rPr lang="en-IN" sz="900" dirty="0" err="1"/>
              <a:t>ivermectin</a:t>
            </a:r>
            <a:r>
              <a:rPr lang="en-IN" sz="900" dirty="0"/>
              <a:t>; LF = lymphatic </a:t>
            </a:r>
            <a:r>
              <a:rPr lang="en-IN" sz="900" dirty="0" err="1"/>
              <a:t>filariasis</a:t>
            </a:r>
            <a:r>
              <a:rPr lang="en-IN" sz="900" dirty="0"/>
              <a:t>; MBD = </a:t>
            </a:r>
            <a:r>
              <a:rPr lang="en-IN" sz="900" dirty="0" err="1"/>
              <a:t>mebendazole</a:t>
            </a:r>
            <a:r>
              <a:rPr lang="en-IN" sz="900" dirty="0"/>
              <a:t>; ONCHO = </a:t>
            </a:r>
            <a:r>
              <a:rPr lang="en-IN" sz="900" dirty="0" err="1"/>
              <a:t>onchocerciasis</a:t>
            </a:r>
            <a:r>
              <a:rPr lang="en-IN" sz="900" dirty="0"/>
              <a:t>; PZQ = </a:t>
            </a:r>
            <a:r>
              <a:rPr lang="en-IN" sz="900" dirty="0" err="1"/>
              <a:t>praziquantel</a:t>
            </a:r>
            <a:r>
              <a:rPr lang="en-IN" sz="900" dirty="0"/>
              <a:t>; SCH = </a:t>
            </a:r>
            <a:r>
              <a:rPr lang="en-IN" sz="900" dirty="0" err="1"/>
              <a:t>schistosomiasis</a:t>
            </a:r>
            <a:r>
              <a:rPr lang="en-IN" sz="900" dirty="0"/>
              <a:t>;</a:t>
            </a:r>
          </a:p>
          <a:p>
            <a:r>
              <a:rPr lang="en-IN" sz="900" dirty="0"/>
              <a:t>STH = soil-transmitted </a:t>
            </a:r>
            <a:r>
              <a:rPr lang="en-IN" sz="900" dirty="0" err="1"/>
              <a:t>helminths</a:t>
            </a:r>
            <a:endParaRPr lang="en-IN" sz="900" dirty="0"/>
          </a:p>
          <a:p>
            <a:r>
              <a:rPr lang="en-IN" sz="900" dirty="0"/>
              <a:t>The Rapid Impact Package would also include azithromycin to treat trachoma.</a:t>
            </a:r>
          </a:p>
          <a:p>
            <a:r>
              <a:rPr lang="en-IN" sz="900" dirty="0"/>
              <a:t>Data from Weaver, S. D. (2008). </a:t>
            </a:r>
            <a:r>
              <a:rPr lang="en-IN" sz="900" i="1" dirty="0"/>
              <a:t>The ABCs of NTDs</a:t>
            </a:r>
            <a:r>
              <a:rPr lang="en-IN" sz="900" dirty="0"/>
              <a:t>. Presentation at the USAID Mini-University, September 12, 2008.</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81EA652-8C6A-4E69-BEB9-17080947455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Triangle 9">
            <a:extLst>
              <a:ext uri="{FF2B5EF4-FFF2-40B4-BE49-F238E27FC236}">
                <a16:creationId xmlns:a16="http://schemas.microsoft.com/office/drawing/2014/main" id="{5298780A-33B9-4EA2-8F67-DE68AD62841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7F488E8B-4E1E-4402-8935-D4E6C02615C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285240" y="1050595"/>
            <a:ext cx="8074815" cy="1618489"/>
          </a:xfrm>
        </p:spPr>
        <p:txBody>
          <a:bodyPr anchor="ctr">
            <a:normAutofit/>
          </a:bodyPr>
          <a:lstStyle/>
          <a:p>
            <a:pPr>
              <a:lnSpc>
                <a:spcPct val="90000"/>
              </a:lnSpc>
            </a:pPr>
            <a:r>
              <a:rPr lang="en-US" sz="5000"/>
              <a:t>Neglected Tropical Diseases</a:t>
            </a:r>
          </a:p>
        </p:txBody>
      </p:sp>
      <p:sp>
        <p:nvSpPr>
          <p:cNvPr id="3" name="Content Placeholder 2"/>
          <p:cNvSpPr>
            <a:spLocks noGrp="1"/>
          </p:cNvSpPr>
          <p:nvPr>
            <p:ph idx="1"/>
          </p:nvPr>
        </p:nvSpPr>
        <p:spPr>
          <a:xfrm>
            <a:off x="1285240" y="2969469"/>
            <a:ext cx="8074815" cy="2800395"/>
          </a:xfrm>
        </p:spPr>
        <p:txBody>
          <a:bodyPr anchor="t">
            <a:normAutofit/>
          </a:bodyPr>
          <a:lstStyle/>
          <a:p>
            <a:pPr>
              <a:lnSpc>
                <a:spcPct val="90000"/>
              </a:lnSpc>
              <a:buNone/>
            </a:pPr>
            <a:r>
              <a:rPr lang="en-US" sz="2200" b="1"/>
              <a:t>Future Challenges for </a:t>
            </a:r>
            <a:br>
              <a:rPr lang="en-US" sz="2200" b="1"/>
            </a:br>
            <a:r>
              <a:rPr lang="en-US" sz="2200" b="1"/>
              <a:t>Neglected Tropical Diseases</a:t>
            </a:r>
          </a:p>
          <a:p>
            <a:pPr>
              <a:lnSpc>
                <a:spcPct val="90000"/>
              </a:lnSpc>
            </a:pPr>
            <a:r>
              <a:rPr lang="en-US" sz="2200"/>
              <a:t>Hookworm and schistosomiasis vaccines</a:t>
            </a:r>
          </a:p>
          <a:p>
            <a:pPr>
              <a:lnSpc>
                <a:spcPct val="90000"/>
              </a:lnSpc>
            </a:pPr>
            <a:r>
              <a:rPr lang="en-US" sz="2200"/>
              <a:t>Develop new drugs to combat the NTDs more effectively and combat resistance </a:t>
            </a:r>
          </a:p>
          <a:p>
            <a:pPr>
              <a:lnSpc>
                <a:spcPct val="90000"/>
              </a:lnSpc>
            </a:pPr>
            <a:r>
              <a:rPr lang="en-US" sz="2200"/>
              <a:t>Work with communities to combat underlying risks such as hygiene, unsafe water supply, unsanitary disposal of human waste, and worm and parasite breeding sites</a:t>
            </a:r>
          </a:p>
          <a:p>
            <a:pPr>
              <a:lnSpc>
                <a:spcPct val="90000"/>
              </a:lnSpc>
            </a:pPr>
            <a:endParaRPr lang="en-US" sz="2200"/>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65DBBEF-238B-476B-96AB-8AAC3224ECE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9FBE0D-C5F9-46D5-BFAB-4455ABC5C59A}"/>
              </a:ext>
            </a:extLst>
          </p:cNvPr>
          <p:cNvSpPr>
            <a:spLocks noGrp="1"/>
          </p:cNvSpPr>
          <p:nvPr>
            <p:ph type="title"/>
          </p:nvPr>
        </p:nvSpPr>
        <p:spPr>
          <a:xfrm>
            <a:off x="638882" y="639193"/>
            <a:ext cx="3571810" cy="3573516"/>
          </a:xfrm>
        </p:spPr>
        <p:txBody>
          <a:bodyPr vert="horz" lIns="91440" tIns="45720" rIns="91440" bIns="45720" rtlCol="0" anchor="b">
            <a:normAutofit/>
          </a:bodyPr>
          <a:lstStyle/>
          <a:p>
            <a:pPr algn="l" defTabSz="914400">
              <a:lnSpc>
                <a:spcPct val="90000"/>
              </a:lnSpc>
            </a:pPr>
            <a:r>
              <a:rPr lang="en-US" sz="3100" kern="1200">
                <a:solidFill>
                  <a:schemeClr val="tx1"/>
                </a:solidFill>
                <a:latin typeface="+mj-lt"/>
                <a:ea typeface="+mj-ea"/>
                <a:cs typeface="+mj-cs"/>
              </a:rPr>
              <a:t>https://healthpolicy-watch.news/ending-neglected-tropical-diseases/</a:t>
            </a:r>
          </a:p>
        </p:txBody>
      </p:sp>
      <p:sp>
        <p:nvSpPr>
          <p:cNvPr id="11"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xmln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050C7D2D-46A9-4BFB-887F-6A8C97E9E762}"/>
              </a:ext>
            </a:extLst>
          </p:cNvPr>
          <p:cNvPicPr>
            <a:picLocks noGrp="1" noChangeAspect="1"/>
          </p:cNvPicPr>
          <p:nvPr>
            <p:ph idx="1"/>
          </p:nvPr>
        </p:nvPicPr>
        <p:blipFill>
          <a:blip r:embed="rId2"/>
          <a:stretch>
            <a:fillRect/>
          </a:stretch>
        </p:blipFill>
        <p:spPr>
          <a:xfrm>
            <a:off x="4654296" y="845077"/>
            <a:ext cx="7214616" cy="5140413"/>
          </a:xfrm>
          <a:prstGeom prst="rect">
            <a:avLst/>
          </a:prstGeom>
        </p:spPr>
      </p:pic>
    </p:spTree>
    <p:extLst>
      <p:ext uri="{BB962C8B-B14F-4D97-AF65-F5344CB8AC3E}">
        <p14:creationId xmlns:p14="http://schemas.microsoft.com/office/powerpoint/2010/main" val="339195057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65DBBEF-238B-476B-96AB-8AAC3224ECE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CD888F8-4CF3-4413-B5AE-96DE0E18B482}"/>
              </a:ext>
            </a:extLst>
          </p:cNvPr>
          <p:cNvSpPr>
            <a:spLocks noGrp="1"/>
          </p:cNvSpPr>
          <p:nvPr>
            <p:ph type="title"/>
          </p:nvPr>
        </p:nvSpPr>
        <p:spPr>
          <a:xfrm>
            <a:off x="638882" y="639193"/>
            <a:ext cx="3571810" cy="3573516"/>
          </a:xfrm>
        </p:spPr>
        <p:txBody>
          <a:bodyPr vert="horz" lIns="91440" tIns="45720" rIns="91440" bIns="45720" rtlCol="0" anchor="b">
            <a:normAutofit/>
          </a:bodyPr>
          <a:lstStyle/>
          <a:p>
            <a:pPr algn="l" defTabSz="914400">
              <a:lnSpc>
                <a:spcPct val="90000"/>
              </a:lnSpc>
            </a:pPr>
            <a:r>
              <a:rPr lang="en-US" sz="2600" kern="1200">
                <a:solidFill>
                  <a:schemeClr val="tx1"/>
                </a:solidFill>
                <a:latin typeface="+mj-lt"/>
                <a:ea typeface="+mj-ea"/>
                <a:cs typeface="+mj-cs"/>
              </a:rPr>
              <a:t>http://www.emro.who.int/media/news/who-launches-new-road-map-to-prevent-control-eliminate-and-eradicate-20-neglected-tropical-diseases-by-2030.html</a:t>
            </a:r>
          </a:p>
        </p:txBody>
      </p:sp>
      <p:sp>
        <p:nvSpPr>
          <p:cNvPr id="11"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xmln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77D4CF9F-580F-498C-BE21-96DFC7DA9D41}"/>
              </a:ext>
            </a:extLst>
          </p:cNvPr>
          <p:cNvPicPr>
            <a:picLocks noGrp="1" noChangeAspect="1"/>
          </p:cNvPicPr>
          <p:nvPr>
            <p:ph idx="1"/>
          </p:nvPr>
        </p:nvPicPr>
        <p:blipFill>
          <a:blip r:embed="rId2"/>
          <a:stretch>
            <a:fillRect/>
          </a:stretch>
        </p:blipFill>
        <p:spPr>
          <a:xfrm>
            <a:off x="4654296" y="1016424"/>
            <a:ext cx="7214616" cy="4797719"/>
          </a:xfrm>
          <a:prstGeom prst="rect">
            <a:avLst/>
          </a:prstGeom>
        </p:spPr>
      </p:pic>
    </p:spTree>
    <p:extLst>
      <p:ext uri="{BB962C8B-B14F-4D97-AF65-F5344CB8AC3E}">
        <p14:creationId xmlns:p14="http://schemas.microsoft.com/office/powerpoint/2010/main" val="62874405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A8908DB7-C3A6-4FCB-9820-CEE02B398C4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ketch line">
            <a:extLst>
              <a:ext uri="{FF2B5EF4-FFF2-40B4-BE49-F238E27FC236}">
                <a16:creationId xmlns:a16="http://schemas.microsoft.com/office/drawing/2014/main" id="{535742DD-1B16-4E9D-B715-0D74B4574A6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267200" y="630936"/>
            <a:ext cx="18288" cy="5590381"/>
          </a:xfrm>
          <a:custGeom>
            <a:avLst/>
            <a:gdLst>
              <a:gd name="connsiteX0" fmla="*/ 0 w 18288"/>
              <a:gd name="connsiteY0" fmla="*/ 0 h 5590381"/>
              <a:gd name="connsiteX1" fmla="*/ 18288 w 18288"/>
              <a:gd name="connsiteY1" fmla="*/ 0 h 5590381"/>
              <a:gd name="connsiteX2" fmla="*/ 18288 w 18288"/>
              <a:gd name="connsiteY2" fmla="*/ 754701 h 5590381"/>
              <a:gd name="connsiteX3" fmla="*/ 18288 w 18288"/>
              <a:gd name="connsiteY3" fmla="*/ 1565307 h 5590381"/>
              <a:gd name="connsiteX4" fmla="*/ 18288 w 18288"/>
              <a:gd name="connsiteY4" fmla="*/ 2152297 h 5590381"/>
              <a:gd name="connsiteX5" fmla="*/ 18288 w 18288"/>
              <a:gd name="connsiteY5" fmla="*/ 2906998 h 5590381"/>
              <a:gd name="connsiteX6" fmla="*/ 18288 w 18288"/>
              <a:gd name="connsiteY6" fmla="*/ 3549892 h 5590381"/>
              <a:gd name="connsiteX7" fmla="*/ 18288 w 18288"/>
              <a:gd name="connsiteY7" fmla="*/ 4080978 h 5590381"/>
              <a:gd name="connsiteX8" fmla="*/ 18288 w 18288"/>
              <a:gd name="connsiteY8" fmla="*/ 4835680 h 5590381"/>
              <a:gd name="connsiteX9" fmla="*/ 18288 w 18288"/>
              <a:gd name="connsiteY9" fmla="*/ 5590381 h 5590381"/>
              <a:gd name="connsiteX10" fmla="*/ 0 w 18288"/>
              <a:gd name="connsiteY10" fmla="*/ 5590381 h 5590381"/>
              <a:gd name="connsiteX11" fmla="*/ 0 w 18288"/>
              <a:gd name="connsiteY11" fmla="*/ 4835680 h 5590381"/>
              <a:gd name="connsiteX12" fmla="*/ 0 w 18288"/>
              <a:gd name="connsiteY12" fmla="*/ 4304593 h 5590381"/>
              <a:gd name="connsiteX13" fmla="*/ 0 w 18288"/>
              <a:gd name="connsiteY13" fmla="*/ 3773507 h 5590381"/>
              <a:gd name="connsiteX14" fmla="*/ 0 w 18288"/>
              <a:gd name="connsiteY14" fmla="*/ 3186517 h 5590381"/>
              <a:gd name="connsiteX15" fmla="*/ 0 w 18288"/>
              <a:gd name="connsiteY15" fmla="*/ 2487720 h 5590381"/>
              <a:gd name="connsiteX16" fmla="*/ 0 w 18288"/>
              <a:gd name="connsiteY16" fmla="*/ 1956633 h 5590381"/>
              <a:gd name="connsiteX17" fmla="*/ 0 w 18288"/>
              <a:gd name="connsiteY17" fmla="*/ 1425547 h 5590381"/>
              <a:gd name="connsiteX18" fmla="*/ 0 w 18288"/>
              <a:gd name="connsiteY18" fmla="*/ 614942 h 5590381"/>
              <a:gd name="connsiteX19" fmla="*/ 0 w 18288"/>
              <a:gd name="connsiteY19" fmla="*/ 0 h 5590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8288" h="5590381" fill="none" extrusionOk="0">
                <a:moveTo>
                  <a:pt x="0" y="0"/>
                </a:moveTo>
                <a:cubicBezTo>
                  <a:pt x="7726" y="-435"/>
                  <a:pt x="14198" y="437"/>
                  <a:pt x="18288" y="0"/>
                </a:cubicBezTo>
                <a:cubicBezTo>
                  <a:pt x="-5226" y="225076"/>
                  <a:pt x="46275" y="562283"/>
                  <a:pt x="18288" y="754701"/>
                </a:cubicBezTo>
                <a:cubicBezTo>
                  <a:pt x="-9699" y="947119"/>
                  <a:pt x="30081" y="1239251"/>
                  <a:pt x="18288" y="1565307"/>
                </a:cubicBezTo>
                <a:cubicBezTo>
                  <a:pt x="6495" y="1891363"/>
                  <a:pt x="7160" y="1999140"/>
                  <a:pt x="18288" y="2152297"/>
                </a:cubicBezTo>
                <a:cubicBezTo>
                  <a:pt x="29417" y="2305454"/>
                  <a:pt x="28705" y="2598333"/>
                  <a:pt x="18288" y="2906998"/>
                </a:cubicBezTo>
                <a:cubicBezTo>
                  <a:pt x="7871" y="3215663"/>
                  <a:pt x="35263" y="3327412"/>
                  <a:pt x="18288" y="3549892"/>
                </a:cubicBezTo>
                <a:cubicBezTo>
                  <a:pt x="1313" y="3772372"/>
                  <a:pt x="38561" y="3843836"/>
                  <a:pt x="18288" y="4080978"/>
                </a:cubicBezTo>
                <a:cubicBezTo>
                  <a:pt x="-1985" y="4318120"/>
                  <a:pt x="-3806" y="4511166"/>
                  <a:pt x="18288" y="4835680"/>
                </a:cubicBezTo>
                <a:cubicBezTo>
                  <a:pt x="40382" y="5160194"/>
                  <a:pt x="-13070" y="5401748"/>
                  <a:pt x="18288" y="5590381"/>
                </a:cubicBezTo>
                <a:cubicBezTo>
                  <a:pt x="12010" y="5589863"/>
                  <a:pt x="6799" y="5589982"/>
                  <a:pt x="0" y="5590381"/>
                </a:cubicBezTo>
                <a:cubicBezTo>
                  <a:pt x="-6480" y="5250523"/>
                  <a:pt x="-32148" y="5052531"/>
                  <a:pt x="0" y="4835680"/>
                </a:cubicBezTo>
                <a:cubicBezTo>
                  <a:pt x="32148" y="4618829"/>
                  <a:pt x="5352" y="4496374"/>
                  <a:pt x="0" y="4304593"/>
                </a:cubicBezTo>
                <a:cubicBezTo>
                  <a:pt x="-5352" y="4112812"/>
                  <a:pt x="9645" y="3919423"/>
                  <a:pt x="0" y="3773507"/>
                </a:cubicBezTo>
                <a:cubicBezTo>
                  <a:pt x="-9645" y="3627591"/>
                  <a:pt x="-10654" y="3330687"/>
                  <a:pt x="0" y="3186517"/>
                </a:cubicBezTo>
                <a:cubicBezTo>
                  <a:pt x="10654" y="3042347"/>
                  <a:pt x="18181" y="2635923"/>
                  <a:pt x="0" y="2487720"/>
                </a:cubicBezTo>
                <a:cubicBezTo>
                  <a:pt x="-18181" y="2339517"/>
                  <a:pt x="-7947" y="2113537"/>
                  <a:pt x="0" y="1956633"/>
                </a:cubicBezTo>
                <a:cubicBezTo>
                  <a:pt x="7947" y="1799729"/>
                  <a:pt x="-15145" y="1657735"/>
                  <a:pt x="0" y="1425547"/>
                </a:cubicBezTo>
                <a:cubicBezTo>
                  <a:pt x="15145" y="1193359"/>
                  <a:pt x="-23832" y="948054"/>
                  <a:pt x="0" y="614942"/>
                </a:cubicBezTo>
                <a:cubicBezTo>
                  <a:pt x="23832" y="281831"/>
                  <a:pt x="2816" y="129878"/>
                  <a:pt x="0" y="0"/>
                </a:cubicBezTo>
                <a:close/>
              </a:path>
              <a:path w="18288" h="5590381" stroke="0" extrusionOk="0">
                <a:moveTo>
                  <a:pt x="0" y="0"/>
                </a:moveTo>
                <a:cubicBezTo>
                  <a:pt x="5871" y="848"/>
                  <a:pt x="11713" y="-200"/>
                  <a:pt x="18288" y="0"/>
                </a:cubicBezTo>
                <a:cubicBezTo>
                  <a:pt x="41141" y="165299"/>
                  <a:pt x="3613" y="427555"/>
                  <a:pt x="18288" y="698798"/>
                </a:cubicBezTo>
                <a:cubicBezTo>
                  <a:pt x="32963" y="970041"/>
                  <a:pt x="19680" y="1226199"/>
                  <a:pt x="18288" y="1397595"/>
                </a:cubicBezTo>
                <a:cubicBezTo>
                  <a:pt x="16896" y="1568991"/>
                  <a:pt x="38798" y="1794517"/>
                  <a:pt x="18288" y="2152297"/>
                </a:cubicBezTo>
                <a:cubicBezTo>
                  <a:pt x="-2222" y="2510077"/>
                  <a:pt x="40846" y="2594424"/>
                  <a:pt x="18288" y="2739287"/>
                </a:cubicBezTo>
                <a:cubicBezTo>
                  <a:pt x="-4270" y="2884150"/>
                  <a:pt x="27117" y="3129706"/>
                  <a:pt x="18288" y="3493988"/>
                </a:cubicBezTo>
                <a:cubicBezTo>
                  <a:pt x="9459" y="3858270"/>
                  <a:pt x="54201" y="4041447"/>
                  <a:pt x="18288" y="4304593"/>
                </a:cubicBezTo>
                <a:cubicBezTo>
                  <a:pt x="-17625" y="4567740"/>
                  <a:pt x="49627" y="5149125"/>
                  <a:pt x="18288" y="5590381"/>
                </a:cubicBezTo>
                <a:cubicBezTo>
                  <a:pt x="10860" y="5590744"/>
                  <a:pt x="7568" y="5590157"/>
                  <a:pt x="0" y="5590381"/>
                </a:cubicBezTo>
                <a:cubicBezTo>
                  <a:pt x="36767" y="5266821"/>
                  <a:pt x="-16223" y="5116146"/>
                  <a:pt x="0" y="4835680"/>
                </a:cubicBezTo>
                <a:cubicBezTo>
                  <a:pt x="16223" y="4555214"/>
                  <a:pt x="-16316" y="4356490"/>
                  <a:pt x="0" y="4136882"/>
                </a:cubicBezTo>
                <a:cubicBezTo>
                  <a:pt x="16316" y="3917274"/>
                  <a:pt x="8005" y="3773465"/>
                  <a:pt x="0" y="3549892"/>
                </a:cubicBezTo>
                <a:cubicBezTo>
                  <a:pt x="-8005" y="3326319"/>
                  <a:pt x="27623" y="3052456"/>
                  <a:pt x="0" y="2851094"/>
                </a:cubicBezTo>
                <a:cubicBezTo>
                  <a:pt x="-27623" y="2649732"/>
                  <a:pt x="5614" y="2455815"/>
                  <a:pt x="0" y="2264104"/>
                </a:cubicBezTo>
                <a:cubicBezTo>
                  <a:pt x="-5614" y="2072393"/>
                  <a:pt x="22598" y="1990723"/>
                  <a:pt x="0" y="1733018"/>
                </a:cubicBezTo>
                <a:cubicBezTo>
                  <a:pt x="-22598" y="1475313"/>
                  <a:pt x="-6965" y="1369123"/>
                  <a:pt x="0" y="1090124"/>
                </a:cubicBezTo>
                <a:cubicBezTo>
                  <a:pt x="6965" y="811125"/>
                  <a:pt x="-19273" y="50704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xmlns="" sd="3114097614">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32F9407B-3A46-4483-94A4-340334A80D20}"/>
              </a:ext>
            </a:extLst>
          </p:cNvPr>
          <p:cNvPicPr>
            <a:picLocks noChangeAspect="1"/>
          </p:cNvPicPr>
          <p:nvPr/>
        </p:nvPicPr>
        <p:blipFill>
          <a:blip r:embed="rId2"/>
          <a:stretch>
            <a:fillRect/>
          </a:stretch>
        </p:blipFill>
        <p:spPr>
          <a:xfrm>
            <a:off x="4654296" y="777926"/>
            <a:ext cx="6894576" cy="3619651"/>
          </a:xfrm>
          <a:prstGeom prst="rect">
            <a:avLst/>
          </a:prstGeom>
        </p:spPr>
      </p:pic>
    </p:spTree>
    <p:extLst>
      <p:ext uri="{BB962C8B-B14F-4D97-AF65-F5344CB8AC3E}">
        <p14:creationId xmlns:p14="http://schemas.microsoft.com/office/powerpoint/2010/main" val="297106606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F3060C83-F051-4F0E-ABAD-AA0DFC48B21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Freeform: Shape 13">
            <a:extLst>
              <a:ext uri="{FF2B5EF4-FFF2-40B4-BE49-F238E27FC236}">
                <a16:creationId xmlns:a16="http://schemas.microsoft.com/office/drawing/2014/main" id="{83C98ABE-055B-441F-B07E-44F97F083C3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29FDB030-9B49-4CED-8CCD-4D99382388A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3783CA14-24A1-485C-8B30-D6A5D87987A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9A97C86A-04D6-40F7-AE84-31AB43E6A84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2" name="Isosceles Triangle 21">
            <a:extLst>
              <a:ext uri="{FF2B5EF4-FFF2-40B4-BE49-F238E27FC236}">
                <a16:creationId xmlns:a16="http://schemas.microsoft.com/office/drawing/2014/main" id="{FF9F2414-84E8-453E-B1F3-389FDE8192D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6">
            <a:extLst>
              <a:ext uri="{FF2B5EF4-FFF2-40B4-BE49-F238E27FC236}">
                <a16:creationId xmlns:a16="http://schemas.microsoft.com/office/drawing/2014/main" id="{7FB2D924-BFE5-43F7-8D33-70E31318E789}"/>
              </a:ext>
            </a:extLst>
          </p:cNvPr>
          <p:cNvPicPr>
            <a:picLocks noGrp="1" noChangeAspect="1"/>
          </p:cNvPicPr>
          <p:nvPr>
            <p:ph idx="1"/>
          </p:nvPr>
        </p:nvPicPr>
        <p:blipFill>
          <a:blip r:embed="rId2"/>
          <a:stretch>
            <a:fillRect/>
          </a:stretch>
        </p:blipFill>
        <p:spPr>
          <a:xfrm>
            <a:off x="3310467" y="643467"/>
            <a:ext cx="5571065" cy="5571065"/>
          </a:xfrm>
          <a:prstGeom prst="rect">
            <a:avLst/>
          </a:prstGeom>
          <a:ln>
            <a:noFill/>
          </a:ln>
        </p:spPr>
      </p:pic>
      <p:sp>
        <p:nvSpPr>
          <p:cNvPr id="24" name="Isosceles Triangle 23">
            <a:extLst>
              <a:ext uri="{FF2B5EF4-FFF2-40B4-BE49-F238E27FC236}">
                <a16:creationId xmlns:a16="http://schemas.microsoft.com/office/drawing/2014/main" id="{3ECA69A1-7536-43AC-85EF-C7106179F5E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2924863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05CBC3C-2E5A-4839-8B9B-2E5A6ADF0F5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827FF362-FC97-4BF5-949B-D4ADFA26E45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888549">
            <a:off x="-1059473" y="-1108988"/>
            <a:ext cx="7179830" cy="5226565"/>
          </a:xfrm>
          <a:custGeom>
            <a:avLst/>
            <a:gdLst>
              <a:gd name="connsiteX0" fmla="*/ 5217841 w 7179830"/>
              <a:gd name="connsiteY0" fmla="*/ 464824 h 5226565"/>
              <a:gd name="connsiteX1" fmla="*/ 5222490 w 7179830"/>
              <a:gd name="connsiteY1" fmla="*/ 464289 h 5226565"/>
              <a:gd name="connsiteX2" fmla="*/ 5216768 w 7179830"/>
              <a:gd name="connsiteY2" fmla="*/ 463394 h 5226565"/>
              <a:gd name="connsiteX3" fmla="*/ 5217841 w 7179830"/>
              <a:gd name="connsiteY3" fmla="*/ 464824 h 5226565"/>
              <a:gd name="connsiteX4" fmla="*/ 4945201 w 7179830"/>
              <a:gd name="connsiteY4" fmla="*/ 5226565 h 5226565"/>
              <a:gd name="connsiteX5" fmla="*/ 140449 w 7179830"/>
              <a:gd name="connsiteY5" fmla="*/ 2240811 h 5226565"/>
              <a:gd name="connsiteX6" fmla="*/ 232913 w 7179830"/>
              <a:gd name="connsiteY6" fmla="*/ 2052782 h 5226565"/>
              <a:gd name="connsiteX7" fmla="*/ 375714 w 7179830"/>
              <a:gd name="connsiteY7" fmla="*/ 1803205 h 5226565"/>
              <a:gd name="connsiteX8" fmla="*/ 1512756 w 7179830"/>
              <a:gd name="connsiteY8" fmla="*/ 638448 h 5226565"/>
              <a:gd name="connsiteX9" fmla="*/ 2902095 w 7179830"/>
              <a:gd name="connsiteY9" fmla="*/ 120440 h 5226565"/>
              <a:gd name="connsiteX10" fmla="*/ 2848453 w 7179830"/>
              <a:gd name="connsiteY10" fmla="*/ 125626 h 5226565"/>
              <a:gd name="connsiteX11" fmla="*/ 1837830 w 7179830"/>
              <a:gd name="connsiteY11" fmla="*/ 426203 h 5226565"/>
              <a:gd name="connsiteX12" fmla="*/ 214608 w 7179830"/>
              <a:gd name="connsiteY12" fmla="*/ 1882239 h 5226565"/>
              <a:gd name="connsiteX13" fmla="*/ 91317 w 7179830"/>
              <a:gd name="connsiteY13" fmla="*/ 2123701 h 5226565"/>
              <a:gd name="connsiteX14" fmla="*/ 64092 w 7179830"/>
              <a:gd name="connsiteY14" fmla="*/ 2193361 h 5226565"/>
              <a:gd name="connsiteX15" fmla="*/ 0 w 7179830"/>
              <a:gd name="connsiteY15" fmla="*/ 2153533 h 5226565"/>
              <a:gd name="connsiteX16" fmla="*/ 42834 w 7179830"/>
              <a:gd name="connsiteY16" fmla="*/ 2047277 h 5226565"/>
              <a:gd name="connsiteX17" fmla="*/ 923582 w 7179830"/>
              <a:gd name="connsiteY17" fmla="*/ 915600 h 5226565"/>
              <a:gd name="connsiteX18" fmla="*/ 2686989 w 7179830"/>
              <a:gd name="connsiteY18" fmla="*/ 73950 h 5226565"/>
              <a:gd name="connsiteX19" fmla="*/ 3059983 w 7179830"/>
              <a:gd name="connsiteY19" fmla="*/ 20308 h 5226565"/>
              <a:gd name="connsiteX20" fmla="*/ 3454435 w 7179830"/>
              <a:gd name="connsiteY20" fmla="*/ 1176 h 5226565"/>
              <a:gd name="connsiteX21" fmla="*/ 3923806 w 7179830"/>
              <a:gd name="connsiteY21" fmla="*/ 49990 h 5226565"/>
              <a:gd name="connsiteX22" fmla="*/ 5350874 w 7179830"/>
              <a:gd name="connsiteY22" fmla="*/ 426917 h 5226565"/>
              <a:gd name="connsiteX23" fmla="*/ 6607360 w 7179830"/>
              <a:gd name="connsiteY23" fmla="*/ 1075097 h 5226565"/>
              <a:gd name="connsiteX24" fmla="*/ 7110534 w 7179830"/>
              <a:gd name="connsiteY24" fmla="*/ 1541421 h 5226565"/>
              <a:gd name="connsiteX25" fmla="*/ 7179830 w 7179830"/>
              <a:gd name="connsiteY25" fmla="*/ 1630542 h 5226565"/>
              <a:gd name="connsiteX26" fmla="*/ 7136295 w 7179830"/>
              <a:gd name="connsiteY26" fmla="*/ 1700600 h 5226565"/>
              <a:gd name="connsiteX27" fmla="*/ 7131140 w 7179830"/>
              <a:gd name="connsiteY27" fmla="*/ 1693045 h 5226565"/>
              <a:gd name="connsiteX28" fmla="*/ 6577499 w 7179830"/>
              <a:gd name="connsiteY28" fmla="*/ 1148230 h 5226565"/>
              <a:gd name="connsiteX29" fmla="*/ 5494816 w 7179830"/>
              <a:gd name="connsiteY29" fmla="*/ 563527 h 5226565"/>
              <a:gd name="connsiteX30" fmla="*/ 5366967 w 7179830"/>
              <a:gd name="connsiteY30" fmla="*/ 514176 h 5226565"/>
              <a:gd name="connsiteX31" fmla="*/ 5244661 w 7179830"/>
              <a:gd name="connsiteY31" fmla="*/ 470725 h 5226565"/>
              <a:gd name="connsiteX32" fmla="*/ 5904822 w 7179830"/>
              <a:gd name="connsiteY32" fmla="*/ 815468 h 5226565"/>
              <a:gd name="connsiteX33" fmla="*/ 7015222 w 7179830"/>
              <a:gd name="connsiteY33" fmla="*/ 1815185 h 5226565"/>
              <a:gd name="connsiteX34" fmla="*/ 7040454 w 7179830"/>
              <a:gd name="connsiteY34" fmla="*/ 1854830 h 5226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7179830" h="5226565">
                <a:moveTo>
                  <a:pt x="5217841" y="464824"/>
                </a:moveTo>
                <a:lnTo>
                  <a:pt x="5222490" y="464289"/>
                </a:lnTo>
                <a:lnTo>
                  <a:pt x="5216768" y="463394"/>
                </a:lnTo>
                <a:cubicBezTo>
                  <a:pt x="5216768" y="463394"/>
                  <a:pt x="5216768" y="464646"/>
                  <a:pt x="5217841" y="464824"/>
                </a:cubicBezTo>
                <a:close/>
                <a:moveTo>
                  <a:pt x="4945201" y="5226565"/>
                </a:moveTo>
                <a:lnTo>
                  <a:pt x="140449" y="2240811"/>
                </a:lnTo>
                <a:lnTo>
                  <a:pt x="232913" y="2052782"/>
                </a:lnTo>
                <a:cubicBezTo>
                  <a:pt x="277693" y="1968290"/>
                  <a:pt x="325201" y="1885054"/>
                  <a:pt x="375714" y="1803205"/>
                </a:cubicBezTo>
                <a:cubicBezTo>
                  <a:pt x="667528" y="1329721"/>
                  <a:pt x="1039629" y="935091"/>
                  <a:pt x="1512756" y="638448"/>
                </a:cubicBezTo>
                <a:cubicBezTo>
                  <a:pt x="1939392" y="370950"/>
                  <a:pt x="2405724" y="210560"/>
                  <a:pt x="2902095" y="120440"/>
                </a:cubicBezTo>
                <a:cubicBezTo>
                  <a:pt x="2884054" y="118134"/>
                  <a:pt x="2865727" y="119904"/>
                  <a:pt x="2848453" y="125626"/>
                </a:cubicBezTo>
                <a:cubicBezTo>
                  <a:pt x="2498704" y="175943"/>
                  <a:pt x="2158217" y="277201"/>
                  <a:pt x="1837830" y="426203"/>
                </a:cubicBezTo>
                <a:cubicBezTo>
                  <a:pt x="1147094" y="744660"/>
                  <a:pt x="593502" y="1217071"/>
                  <a:pt x="214608" y="1882239"/>
                </a:cubicBezTo>
                <a:cubicBezTo>
                  <a:pt x="169441" y="1960776"/>
                  <a:pt x="128308" y="2041369"/>
                  <a:pt x="91317" y="2123701"/>
                </a:cubicBezTo>
                <a:lnTo>
                  <a:pt x="64092" y="2193361"/>
                </a:lnTo>
                <a:lnTo>
                  <a:pt x="0" y="2153533"/>
                </a:lnTo>
                <a:lnTo>
                  <a:pt x="42834" y="2047277"/>
                </a:lnTo>
                <a:cubicBezTo>
                  <a:pt x="241792" y="1615775"/>
                  <a:pt x="541268" y="1241591"/>
                  <a:pt x="923582" y="915600"/>
                </a:cubicBezTo>
                <a:cubicBezTo>
                  <a:pt x="1435331" y="478415"/>
                  <a:pt x="2028081" y="205375"/>
                  <a:pt x="2686989" y="73950"/>
                </a:cubicBezTo>
                <a:cubicBezTo>
                  <a:pt x="2810367" y="49274"/>
                  <a:pt x="2934818" y="32466"/>
                  <a:pt x="3059983" y="20308"/>
                </a:cubicBezTo>
                <a:cubicBezTo>
                  <a:pt x="3185149" y="8148"/>
                  <a:pt x="3308706" y="2963"/>
                  <a:pt x="3454435" y="1176"/>
                </a:cubicBezTo>
                <a:cubicBezTo>
                  <a:pt x="3599805" y="-5977"/>
                  <a:pt x="3761985" y="20665"/>
                  <a:pt x="3923806" y="49990"/>
                </a:cubicBezTo>
                <a:cubicBezTo>
                  <a:pt x="4409449" y="137964"/>
                  <a:pt x="4886867" y="257228"/>
                  <a:pt x="5350874" y="426917"/>
                </a:cubicBezTo>
                <a:cubicBezTo>
                  <a:pt x="5797001" y="589991"/>
                  <a:pt x="6223101" y="792223"/>
                  <a:pt x="6607360" y="1075097"/>
                </a:cubicBezTo>
                <a:cubicBezTo>
                  <a:pt x="6794438" y="1212779"/>
                  <a:pt x="6965102" y="1365689"/>
                  <a:pt x="7110534" y="1541421"/>
                </a:cubicBezTo>
                <a:lnTo>
                  <a:pt x="7179830" y="1630542"/>
                </a:lnTo>
                <a:lnTo>
                  <a:pt x="7136295" y="1700600"/>
                </a:lnTo>
                <a:lnTo>
                  <a:pt x="7131140" y="1693045"/>
                </a:lnTo>
                <a:cubicBezTo>
                  <a:pt x="6977874" y="1483026"/>
                  <a:pt x="6788448" y="1305671"/>
                  <a:pt x="6577499" y="1148230"/>
                </a:cubicBezTo>
                <a:cubicBezTo>
                  <a:pt x="6245452" y="900401"/>
                  <a:pt x="5878538" y="716408"/>
                  <a:pt x="5494816" y="563527"/>
                </a:cubicBezTo>
                <a:cubicBezTo>
                  <a:pt x="5452491" y="546487"/>
                  <a:pt x="5409881" y="530036"/>
                  <a:pt x="5366967" y="514176"/>
                </a:cubicBezTo>
                <a:cubicBezTo>
                  <a:pt x="5326377" y="499156"/>
                  <a:pt x="5285430" y="485210"/>
                  <a:pt x="5244661" y="470725"/>
                </a:cubicBezTo>
                <a:cubicBezTo>
                  <a:pt x="5471517" y="572127"/>
                  <a:pt x="5691970" y="687263"/>
                  <a:pt x="5904822" y="815468"/>
                </a:cubicBezTo>
                <a:cubicBezTo>
                  <a:pt x="6336645" y="1080104"/>
                  <a:pt x="6718758" y="1400351"/>
                  <a:pt x="7015222" y="1815185"/>
                </a:cubicBezTo>
                <a:lnTo>
                  <a:pt x="7040454" y="1854830"/>
                </a:lnTo>
                <a:close/>
              </a:path>
            </a:pathLst>
          </a:custGeom>
          <a:solidFill>
            <a:schemeClr val="accent2"/>
          </a:solidFill>
          <a:ln w="12700" cap="flat">
            <a:noFill/>
            <a:prstDash val="solid"/>
            <a:miter/>
          </a:ln>
        </p:spPr>
        <p:txBody>
          <a:bodyPr wrap="square" rtlCol="0" anchor="ctr">
            <a:noAutofit/>
          </a:bodyPr>
          <a:lstStyle/>
          <a:p>
            <a:endParaRPr lang="en-US"/>
          </a:p>
        </p:txBody>
      </p:sp>
      <p:sp>
        <p:nvSpPr>
          <p:cNvPr id="2" name="Title 1"/>
          <p:cNvSpPr>
            <a:spLocks noGrp="1"/>
          </p:cNvSpPr>
          <p:nvPr>
            <p:ph type="title"/>
          </p:nvPr>
        </p:nvSpPr>
        <p:spPr>
          <a:xfrm>
            <a:off x="841246" y="673770"/>
            <a:ext cx="3644489" cy="2414488"/>
          </a:xfrm>
        </p:spPr>
        <p:txBody>
          <a:bodyPr anchor="t">
            <a:normAutofit/>
          </a:bodyPr>
          <a:lstStyle/>
          <a:p>
            <a:pPr>
              <a:lnSpc>
                <a:spcPct val="90000"/>
              </a:lnSpc>
            </a:pPr>
            <a:r>
              <a:rPr lang="en-US" sz="3400">
                <a:solidFill>
                  <a:srgbClr val="FFFFFF"/>
                </a:solidFill>
              </a:rPr>
              <a:t>Future Challenges to the Control of Communicable Diseases</a:t>
            </a:r>
          </a:p>
        </p:txBody>
      </p:sp>
      <p:sp>
        <p:nvSpPr>
          <p:cNvPr id="3" name="Content Placeholder 2"/>
          <p:cNvSpPr>
            <a:spLocks noGrp="1"/>
          </p:cNvSpPr>
          <p:nvPr>
            <p:ph idx="1"/>
          </p:nvPr>
        </p:nvSpPr>
        <p:spPr>
          <a:xfrm>
            <a:off x="6095999" y="882315"/>
            <a:ext cx="5254754" cy="5294647"/>
          </a:xfrm>
        </p:spPr>
        <p:txBody>
          <a:bodyPr>
            <a:normAutofit/>
          </a:bodyPr>
          <a:lstStyle/>
          <a:p>
            <a:r>
              <a:rPr lang="en-US" sz="2200"/>
              <a:t>Enhance political commitment to the prevention and control of these diseases</a:t>
            </a:r>
          </a:p>
          <a:p>
            <a:r>
              <a:rPr lang="en-US" sz="2200"/>
              <a:t>Work with communities to overcome underlying causes</a:t>
            </a:r>
          </a:p>
          <a:p>
            <a:r>
              <a:rPr lang="en-US" sz="2200"/>
              <a:t>Because health systems in many low- and middle-income countries will continue to be weak, it will be important for efforts to be based on partnerships, often with the private sector</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BF61EA3-B236-439E-9C0B-340980D56BE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08638" y="386930"/>
            <a:ext cx="9236700" cy="1188950"/>
          </a:xfrm>
        </p:spPr>
        <p:txBody>
          <a:bodyPr anchor="b">
            <a:normAutofit/>
          </a:bodyPr>
          <a:lstStyle/>
          <a:p>
            <a:pPr>
              <a:lnSpc>
                <a:spcPct val="90000"/>
              </a:lnSpc>
            </a:pPr>
            <a:r>
              <a:rPr lang="en-US" sz="3800"/>
              <a:t>The Costs and Consequences of Communicable Diseases</a:t>
            </a:r>
          </a:p>
        </p:txBody>
      </p:sp>
      <p:grpSp>
        <p:nvGrpSpPr>
          <p:cNvPr id="10" name="Group 9">
            <a:extLst>
              <a:ext uri="{FF2B5EF4-FFF2-40B4-BE49-F238E27FC236}">
                <a16:creationId xmlns:a16="http://schemas.microsoft.com/office/drawing/2014/main" id="{28FAF094-D087-493F-8DF9-A486C2D6BBAA}"/>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998368"/>
            <a:ext cx="11695083" cy="782176"/>
            <a:chOff x="-2" y="1998368"/>
            <a:chExt cx="11695083" cy="782176"/>
          </a:xfrm>
        </p:grpSpPr>
        <p:sp>
          <p:nvSpPr>
            <p:cNvPr id="11" name="Rectangle 10">
              <a:extLst>
                <a:ext uri="{FF2B5EF4-FFF2-40B4-BE49-F238E27FC236}">
                  <a16:creationId xmlns:a16="http://schemas.microsoft.com/office/drawing/2014/main" id="{8D7C88D8-5509-4514-925A-9CE148E5CBD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275593D-F75E-4426-AE3E-2CDEFD228D2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E659831F-0D9A-4C63-9EBB-8435B85A440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14784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793660" y="2599509"/>
            <a:ext cx="10143668" cy="3435531"/>
          </a:xfrm>
        </p:spPr>
        <p:txBody>
          <a:bodyPr anchor="ctr">
            <a:normAutofit/>
          </a:bodyPr>
          <a:lstStyle/>
          <a:p>
            <a:pPr>
              <a:lnSpc>
                <a:spcPct val="90000"/>
              </a:lnSpc>
            </a:pPr>
            <a:r>
              <a:rPr lang="en-US" sz="2400"/>
              <a:t>Constrain health and development of children, affecting schooling and adult productivity</a:t>
            </a:r>
          </a:p>
          <a:p>
            <a:pPr>
              <a:lnSpc>
                <a:spcPct val="90000"/>
              </a:lnSpc>
            </a:pPr>
            <a:r>
              <a:rPr lang="en-US" sz="2400"/>
              <a:t>Strong stigma and discrimination associated with HIV, TB, and others such as leprosy</a:t>
            </a:r>
          </a:p>
          <a:p>
            <a:pPr>
              <a:lnSpc>
                <a:spcPct val="90000"/>
              </a:lnSpc>
            </a:pPr>
            <a:r>
              <a:rPr lang="en-US" sz="2400"/>
              <a:t>Limit productivity and income of adult workers</a:t>
            </a:r>
          </a:p>
          <a:p>
            <a:pPr>
              <a:lnSpc>
                <a:spcPct val="90000"/>
              </a:lnSpc>
            </a:pPr>
            <a:r>
              <a:rPr lang="en-US" sz="2400"/>
              <a:t>Costs of treatment burdens families (especially where there is no funded healthcare)</a:t>
            </a:r>
          </a:p>
          <a:p>
            <a:pPr>
              <a:lnSpc>
                <a:spcPct val="90000"/>
              </a:lnSpc>
            </a:pPr>
            <a:r>
              <a:rPr lang="en-US" sz="2400"/>
              <a:t>High rates of communicable diseases reduce investment in a country’s development</a:t>
            </a:r>
          </a:p>
          <a:p>
            <a:pPr>
              <a:lnSpc>
                <a:spcPct val="90000"/>
              </a:lnSpc>
            </a:pPr>
            <a:endParaRPr lang="en-US" sz="2400"/>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05CBC3C-2E5A-4839-8B9B-2E5A6ADF0F5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827FF362-FC97-4BF5-949B-D4ADFA26E45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888549">
            <a:off x="-1059473" y="-1108988"/>
            <a:ext cx="7179830" cy="5226565"/>
          </a:xfrm>
          <a:custGeom>
            <a:avLst/>
            <a:gdLst>
              <a:gd name="connsiteX0" fmla="*/ 5217841 w 7179830"/>
              <a:gd name="connsiteY0" fmla="*/ 464824 h 5226565"/>
              <a:gd name="connsiteX1" fmla="*/ 5222490 w 7179830"/>
              <a:gd name="connsiteY1" fmla="*/ 464289 h 5226565"/>
              <a:gd name="connsiteX2" fmla="*/ 5216768 w 7179830"/>
              <a:gd name="connsiteY2" fmla="*/ 463394 h 5226565"/>
              <a:gd name="connsiteX3" fmla="*/ 5217841 w 7179830"/>
              <a:gd name="connsiteY3" fmla="*/ 464824 h 5226565"/>
              <a:gd name="connsiteX4" fmla="*/ 4945201 w 7179830"/>
              <a:gd name="connsiteY4" fmla="*/ 5226565 h 5226565"/>
              <a:gd name="connsiteX5" fmla="*/ 140449 w 7179830"/>
              <a:gd name="connsiteY5" fmla="*/ 2240811 h 5226565"/>
              <a:gd name="connsiteX6" fmla="*/ 232913 w 7179830"/>
              <a:gd name="connsiteY6" fmla="*/ 2052782 h 5226565"/>
              <a:gd name="connsiteX7" fmla="*/ 375714 w 7179830"/>
              <a:gd name="connsiteY7" fmla="*/ 1803205 h 5226565"/>
              <a:gd name="connsiteX8" fmla="*/ 1512756 w 7179830"/>
              <a:gd name="connsiteY8" fmla="*/ 638448 h 5226565"/>
              <a:gd name="connsiteX9" fmla="*/ 2902095 w 7179830"/>
              <a:gd name="connsiteY9" fmla="*/ 120440 h 5226565"/>
              <a:gd name="connsiteX10" fmla="*/ 2848453 w 7179830"/>
              <a:gd name="connsiteY10" fmla="*/ 125626 h 5226565"/>
              <a:gd name="connsiteX11" fmla="*/ 1837830 w 7179830"/>
              <a:gd name="connsiteY11" fmla="*/ 426203 h 5226565"/>
              <a:gd name="connsiteX12" fmla="*/ 214608 w 7179830"/>
              <a:gd name="connsiteY12" fmla="*/ 1882239 h 5226565"/>
              <a:gd name="connsiteX13" fmla="*/ 91317 w 7179830"/>
              <a:gd name="connsiteY13" fmla="*/ 2123701 h 5226565"/>
              <a:gd name="connsiteX14" fmla="*/ 64092 w 7179830"/>
              <a:gd name="connsiteY14" fmla="*/ 2193361 h 5226565"/>
              <a:gd name="connsiteX15" fmla="*/ 0 w 7179830"/>
              <a:gd name="connsiteY15" fmla="*/ 2153533 h 5226565"/>
              <a:gd name="connsiteX16" fmla="*/ 42834 w 7179830"/>
              <a:gd name="connsiteY16" fmla="*/ 2047277 h 5226565"/>
              <a:gd name="connsiteX17" fmla="*/ 923582 w 7179830"/>
              <a:gd name="connsiteY17" fmla="*/ 915600 h 5226565"/>
              <a:gd name="connsiteX18" fmla="*/ 2686989 w 7179830"/>
              <a:gd name="connsiteY18" fmla="*/ 73950 h 5226565"/>
              <a:gd name="connsiteX19" fmla="*/ 3059983 w 7179830"/>
              <a:gd name="connsiteY19" fmla="*/ 20308 h 5226565"/>
              <a:gd name="connsiteX20" fmla="*/ 3454435 w 7179830"/>
              <a:gd name="connsiteY20" fmla="*/ 1176 h 5226565"/>
              <a:gd name="connsiteX21" fmla="*/ 3923806 w 7179830"/>
              <a:gd name="connsiteY21" fmla="*/ 49990 h 5226565"/>
              <a:gd name="connsiteX22" fmla="*/ 5350874 w 7179830"/>
              <a:gd name="connsiteY22" fmla="*/ 426917 h 5226565"/>
              <a:gd name="connsiteX23" fmla="*/ 6607360 w 7179830"/>
              <a:gd name="connsiteY23" fmla="*/ 1075097 h 5226565"/>
              <a:gd name="connsiteX24" fmla="*/ 7110534 w 7179830"/>
              <a:gd name="connsiteY24" fmla="*/ 1541421 h 5226565"/>
              <a:gd name="connsiteX25" fmla="*/ 7179830 w 7179830"/>
              <a:gd name="connsiteY25" fmla="*/ 1630542 h 5226565"/>
              <a:gd name="connsiteX26" fmla="*/ 7136295 w 7179830"/>
              <a:gd name="connsiteY26" fmla="*/ 1700600 h 5226565"/>
              <a:gd name="connsiteX27" fmla="*/ 7131140 w 7179830"/>
              <a:gd name="connsiteY27" fmla="*/ 1693045 h 5226565"/>
              <a:gd name="connsiteX28" fmla="*/ 6577499 w 7179830"/>
              <a:gd name="connsiteY28" fmla="*/ 1148230 h 5226565"/>
              <a:gd name="connsiteX29" fmla="*/ 5494816 w 7179830"/>
              <a:gd name="connsiteY29" fmla="*/ 563527 h 5226565"/>
              <a:gd name="connsiteX30" fmla="*/ 5366967 w 7179830"/>
              <a:gd name="connsiteY30" fmla="*/ 514176 h 5226565"/>
              <a:gd name="connsiteX31" fmla="*/ 5244661 w 7179830"/>
              <a:gd name="connsiteY31" fmla="*/ 470725 h 5226565"/>
              <a:gd name="connsiteX32" fmla="*/ 5904822 w 7179830"/>
              <a:gd name="connsiteY32" fmla="*/ 815468 h 5226565"/>
              <a:gd name="connsiteX33" fmla="*/ 7015222 w 7179830"/>
              <a:gd name="connsiteY33" fmla="*/ 1815185 h 5226565"/>
              <a:gd name="connsiteX34" fmla="*/ 7040454 w 7179830"/>
              <a:gd name="connsiteY34" fmla="*/ 1854830 h 5226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7179830" h="5226565">
                <a:moveTo>
                  <a:pt x="5217841" y="464824"/>
                </a:moveTo>
                <a:lnTo>
                  <a:pt x="5222490" y="464289"/>
                </a:lnTo>
                <a:lnTo>
                  <a:pt x="5216768" y="463394"/>
                </a:lnTo>
                <a:cubicBezTo>
                  <a:pt x="5216768" y="463394"/>
                  <a:pt x="5216768" y="464646"/>
                  <a:pt x="5217841" y="464824"/>
                </a:cubicBezTo>
                <a:close/>
                <a:moveTo>
                  <a:pt x="4945201" y="5226565"/>
                </a:moveTo>
                <a:lnTo>
                  <a:pt x="140449" y="2240811"/>
                </a:lnTo>
                <a:lnTo>
                  <a:pt x="232913" y="2052782"/>
                </a:lnTo>
                <a:cubicBezTo>
                  <a:pt x="277693" y="1968290"/>
                  <a:pt x="325201" y="1885054"/>
                  <a:pt x="375714" y="1803205"/>
                </a:cubicBezTo>
                <a:cubicBezTo>
                  <a:pt x="667528" y="1329721"/>
                  <a:pt x="1039629" y="935091"/>
                  <a:pt x="1512756" y="638448"/>
                </a:cubicBezTo>
                <a:cubicBezTo>
                  <a:pt x="1939392" y="370950"/>
                  <a:pt x="2405724" y="210560"/>
                  <a:pt x="2902095" y="120440"/>
                </a:cubicBezTo>
                <a:cubicBezTo>
                  <a:pt x="2884054" y="118134"/>
                  <a:pt x="2865727" y="119904"/>
                  <a:pt x="2848453" y="125626"/>
                </a:cubicBezTo>
                <a:cubicBezTo>
                  <a:pt x="2498704" y="175943"/>
                  <a:pt x="2158217" y="277201"/>
                  <a:pt x="1837830" y="426203"/>
                </a:cubicBezTo>
                <a:cubicBezTo>
                  <a:pt x="1147094" y="744660"/>
                  <a:pt x="593502" y="1217071"/>
                  <a:pt x="214608" y="1882239"/>
                </a:cubicBezTo>
                <a:cubicBezTo>
                  <a:pt x="169441" y="1960776"/>
                  <a:pt x="128308" y="2041369"/>
                  <a:pt x="91317" y="2123701"/>
                </a:cubicBezTo>
                <a:lnTo>
                  <a:pt x="64092" y="2193361"/>
                </a:lnTo>
                <a:lnTo>
                  <a:pt x="0" y="2153533"/>
                </a:lnTo>
                <a:lnTo>
                  <a:pt x="42834" y="2047277"/>
                </a:lnTo>
                <a:cubicBezTo>
                  <a:pt x="241792" y="1615775"/>
                  <a:pt x="541268" y="1241591"/>
                  <a:pt x="923582" y="915600"/>
                </a:cubicBezTo>
                <a:cubicBezTo>
                  <a:pt x="1435331" y="478415"/>
                  <a:pt x="2028081" y="205375"/>
                  <a:pt x="2686989" y="73950"/>
                </a:cubicBezTo>
                <a:cubicBezTo>
                  <a:pt x="2810367" y="49274"/>
                  <a:pt x="2934818" y="32466"/>
                  <a:pt x="3059983" y="20308"/>
                </a:cubicBezTo>
                <a:cubicBezTo>
                  <a:pt x="3185149" y="8148"/>
                  <a:pt x="3308706" y="2963"/>
                  <a:pt x="3454435" y="1176"/>
                </a:cubicBezTo>
                <a:cubicBezTo>
                  <a:pt x="3599805" y="-5977"/>
                  <a:pt x="3761985" y="20665"/>
                  <a:pt x="3923806" y="49990"/>
                </a:cubicBezTo>
                <a:cubicBezTo>
                  <a:pt x="4409449" y="137964"/>
                  <a:pt x="4886867" y="257228"/>
                  <a:pt x="5350874" y="426917"/>
                </a:cubicBezTo>
                <a:cubicBezTo>
                  <a:pt x="5797001" y="589991"/>
                  <a:pt x="6223101" y="792223"/>
                  <a:pt x="6607360" y="1075097"/>
                </a:cubicBezTo>
                <a:cubicBezTo>
                  <a:pt x="6794438" y="1212779"/>
                  <a:pt x="6965102" y="1365689"/>
                  <a:pt x="7110534" y="1541421"/>
                </a:cubicBezTo>
                <a:lnTo>
                  <a:pt x="7179830" y="1630542"/>
                </a:lnTo>
                <a:lnTo>
                  <a:pt x="7136295" y="1700600"/>
                </a:lnTo>
                <a:lnTo>
                  <a:pt x="7131140" y="1693045"/>
                </a:lnTo>
                <a:cubicBezTo>
                  <a:pt x="6977874" y="1483026"/>
                  <a:pt x="6788448" y="1305671"/>
                  <a:pt x="6577499" y="1148230"/>
                </a:cubicBezTo>
                <a:cubicBezTo>
                  <a:pt x="6245452" y="900401"/>
                  <a:pt x="5878538" y="716408"/>
                  <a:pt x="5494816" y="563527"/>
                </a:cubicBezTo>
                <a:cubicBezTo>
                  <a:pt x="5452491" y="546487"/>
                  <a:pt x="5409881" y="530036"/>
                  <a:pt x="5366967" y="514176"/>
                </a:cubicBezTo>
                <a:cubicBezTo>
                  <a:pt x="5326377" y="499156"/>
                  <a:pt x="5285430" y="485210"/>
                  <a:pt x="5244661" y="470725"/>
                </a:cubicBezTo>
                <a:cubicBezTo>
                  <a:pt x="5471517" y="572127"/>
                  <a:pt x="5691970" y="687263"/>
                  <a:pt x="5904822" y="815468"/>
                </a:cubicBezTo>
                <a:cubicBezTo>
                  <a:pt x="6336645" y="1080104"/>
                  <a:pt x="6718758" y="1400351"/>
                  <a:pt x="7015222" y="1815185"/>
                </a:cubicBezTo>
                <a:lnTo>
                  <a:pt x="7040454" y="1854830"/>
                </a:lnTo>
                <a:close/>
              </a:path>
            </a:pathLst>
          </a:custGeom>
          <a:solidFill>
            <a:schemeClr val="accent2"/>
          </a:solidFill>
          <a:ln w="12700" cap="flat">
            <a:noFill/>
            <a:prstDash val="solid"/>
            <a:miter/>
          </a:ln>
        </p:spPr>
        <p:txBody>
          <a:bodyPr wrap="square" rtlCol="0" anchor="ctr">
            <a:noAutofit/>
          </a:bodyPr>
          <a:lstStyle/>
          <a:p>
            <a:endParaRPr lang="en-US"/>
          </a:p>
        </p:txBody>
      </p:sp>
      <p:sp>
        <p:nvSpPr>
          <p:cNvPr id="2" name="Title 1"/>
          <p:cNvSpPr>
            <a:spLocks noGrp="1"/>
          </p:cNvSpPr>
          <p:nvPr>
            <p:ph type="title"/>
          </p:nvPr>
        </p:nvSpPr>
        <p:spPr>
          <a:xfrm>
            <a:off x="841246" y="673770"/>
            <a:ext cx="3644489" cy="2414488"/>
          </a:xfrm>
        </p:spPr>
        <p:txBody>
          <a:bodyPr anchor="t">
            <a:normAutofit/>
          </a:bodyPr>
          <a:lstStyle/>
          <a:p>
            <a:pPr>
              <a:lnSpc>
                <a:spcPct val="90000"/>
              </a:lnSpc>
            </a:pPr>
            <a:r>
              <a:rPr lang="en-US" sz="3400">
                <a:solidFill>
                  <a:srgbClr val="FFFFFF"/>
                </a:solidFill>
              </a:rPr>
              <a:t>Future Challenges to the Control of Communicable Diseases</a:t>
            </a:r>
          </a:p>
        </p:txBody>
      </p:sp>
      <p:sp>
        <p:nvSpPr>
          <p:cNvPr id="3" name="Content Placeholder 2"/>
          <p:cNvSpPr>
            <a:spLocks noGrp="1"/>
          </p:cNvSpPr>
          <p:nvPr>
            <p:ph idx="1"/>
          </p:nvPr>
        </p:nvSpPr>
        <p:spPr>
          <a:xfrm>
            <a:off x="6095999" y="882315"/>
            <a:ext cx="5254754" cy="5294647"/>
          </a:xfrm>
        </p:spPr>
        <p:txBody>
          <a:bodyPr>
            <a:normAutofit/>
          </a:bodyPr>
          <a:lstStyle/>
          <a:p>
            <a:r>
              <a:rPr lang="en-US" sz="2200"/>
              <a:t>Strengthening the surveillance of disease at the local, national, and global levels</a:t>
            </a:r>
          </a:p>
          <a:p>
            <a:r>
              <a:rPr lang="en-US" sz="2200"/>
              <a:t>The lack of adequately trained and appropriately deployed human resources for health</a:t>
            </a:r>
          </a:p>
          <a:p>
            <a:r>
              <a:rPr lang="en-US" sz="2200"/>
              <a:t>The challenge of financing enhanced efforts</a:t>
            </a:r>
          </a:p>
          <a:p>
            <a:r>
              <a:rPr lang="en-US" sz="2200"/>
              <a:t>Scientific and technical challenges</a:t>
            </a:r>
          </a:p>
          <a:p>
            <a:r>
              <a:rPr lang="en-US" sz="2200"/>
              <a:t>Develop models in low- and middle-income countries to provide chronic care of people with HIV/AIDS</a:t>
            </a:r>
          </a:p>
        </p:txBody>
      </p:sp>
    </p:spTree>
    <p:extLst>
      <p:ext uri="{BB962C8B-B14F-4D97-AF65-F5344CB8AC3E}">
        <p14:creationId xmlns:p14="http://schemas.microsoft.com/office/powerpoint/2010/main" val="414699422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 name="Rectangle 7">
            <a:extLst>
              <a:ext uri="{FF2B5EF4-FFF2-40B4-BE49-F238E27FC236}">
                <a16:creationId xmlns:a16="http://schemas.microsoft.com/office/drawing/2014/main" id="{777A147A-9ED8-46B4-8660-1B3C2AA880B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41248" y="548640"/>
            <a:ext cx="3600860" cy="5431536"/>
          </a:xfrm>
        </p:spPr>
        <p:txBody>
          <a:bodyPr>
            <a:normAutofit/>
          </a:bodyPr>
          <a:lstStyle/>
          <a:p>
            <a:r>
              <a:rPr lang="en-GB" sz="5000" dirty="0"/>
              <a:t>Global Health Partnerships </a:t>
            </a:r>
          </a:p>
        </p:txBody>
      </p:sp>
      <p:sp>
        <p:nvSpPr>
          <p:cNvPr id="6"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xmln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5126418" y="552091"/>
            <a:ext cx="6224335" cy="5431536"/>
          </a:xfrm>
        </p:spPr>
        <p:txBody>
          <a:bodyPr anchor="ctr">
            <a:normAutofit/>
          </a:bodyPr>
          <a:lstStyle/>
          <a:p>
            <a:r>
              <a:rPr lang="en-GB" sz="2200"/>
              <a:t>There are several major global non profit public private partnerships working to tackle major global health issues </a:t>
            </a:r>
          </a:p>
          <a:p>
            <a:r>
              <a:rPr lang="en-GB" sz="2200"/>
              <a:t>The goals of these partnerships are to; </a:t>
            </a:r>
          </a:p>
          <a:p>
            <a:r>
              <a:rPr lang="en-GB" sz="2200"/>
              <a:t>Develop new products – vaccines, medicines , diagnostic tools, distributing subsidised health products, strengthening health services or health information systems, educating the public about specific health issues, improving the quality or regulation of products and coordinating global health efforts</a:t>
            </a:r>
          </a:p>
          <a:p>
            <a:r>
              <a:rPr lang="en-GB" sz="2200"/>
              <a:t>Jacobsen (2014) </a:t>
            </a:r>
          </a:p>
        </p:txBody>
      </p:sp>
    </p:spTree>
    <p:extLst>
      <p:ext uri="{BB962C8B-B14F-4D97-AF65-F5344CB8AC3E}">
        <p14:creationId xmlns:p14="http://schemas.microsoft.com/office/powerpoint/2010/main" val="228335268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6">
            <a:extLst>
              <a:ext uri="{FF2B5EF4-FFF2-40B4-BE49-F238E27FC236}">
                <a16:creationId xmlns:a16="http://schemas.microsoft.com/office/drawing/2014/main" id="{777A147A-9ED8-46B4-8660-1B3C2AA880B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41248" y="548640"/>
            <a:ext cx="3600860" cy="5431536"/>
          </a:xfrm>
        </p:spPr>
        <p:txBody>
          <a:bodyPr>
            <a:normAutofit/>
          </a:bodyPr>
          <a:lstStyle/>
          <a:p>
            <a:r>
              <a:rPr lang="en-US" sz="5000" dirty="0"/>
              <a:t>Public Private Partnerships</a:t>
            </a:r>
          </a:p>
        </p:txBody>
      </p:sp>
      <p:sp>
        <p:nvSpPr>
          <p:cNvPr id="16"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xmln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5126418" y="552091"/>
            <a:ext cx="6224335" cy="5431536"/>
          </a:xfrm>
        </p:spPr>
        <p:txBody>
          <a:bodyPr anchor="ctr">
            <a:normAutofit/>
          </a:bodyPr>
          <a:lstStyle/>
          <a:p>
            <a:r>
              <a:rPr lang="en-US" sz="2200"/>
              <a:t>Global Fund to fight AIDS, Malaria and TB (GFATM)</a:t>
            </a:r>
          </a:p>
          <a:p>
            <a:r>
              <a:rPr lang="en-US" sz="2200"/>
              <a:t>Global Alliance for Vaccines and Immunisation (GAVI)</a:t>
            </a:r>
          </a:p>
          <a:p>
            <a:r>
              <a:rPr lang="en-US" sz="2200"/>
              <a:t>Global Alliance for Improved Nutrition (GAIN)</a:t>
            </a:r>
          </a:p>
          <a:p>
            <a:r>
              <a:rPr lang="en-US" sz="2200"/>
              <a:t>Roll Back Malaria (RBM)</a:t>
            </a:r>
          </a:p>
          <a:p>
            <a:r>
              <a:rPr lang="en-US" sz="2200"/>
              <a:t>Stop TB Partnership (Stop TB)</a:t>
            </a:r>
          </a:p>
          <a:p>
            <a:r>
              <a:rPr lang="en-US" sz="2200"/>
              <a:t>International AIDS Vaccine Initiative (IAVI)</a:t>
            </a:r>
          </a:p>
          <a:p>
            <a:r>
              <a:rPr lang="en-US" sz="2200"/>
              <a:t>Medicines for malaria venture</a:t>
            </a:r>
          </a:p>
          <a:p>
            <a:endParaRPr lang="en-GB" sz="2200"/>
          </a:p>
          <a:p>
            <a:endParaRPr lang="en-US" sz="2200"/>
          </a:p>
        </p:txBody>
      </p:sp>
      <p:sp>
        <p:nvSpPr>
          <p:cNvPr id="4" name="Slide Number Placeholder 3"/>
          <p:cNvSpPr>
            <a:spLocks noGrp="1"/>
          </p:cNvSpPr>
          <p:nvPr>
            <p:ph type="sldNum" sz="quarter" idx="12"/>
          </p:nvPr>
        </p:nvSpPr>
        <p:spPr>
          <a:xfrm>
            <a:off x="8610600" y="6356350"/>
            <a:ext cx="2743200" cy="365125"/>
          </a:xfrm>
        </p:spPr>
        <p:txBody>
          <a:bodyPr>
            <a:normAutofit/>
          </a:bodyPr>
          <a:lstStyle/>
          <a:p>
            <a:pPr>
              <a:spcAft>
                <a:spcPts val="600"/>
              </a:spcAft>
            </a:pPr>
            <a:fld id="{4BB47AF9-A2C6-F34D-A598-86D3C4ABD36A}" type="slidenum">
              <a:rPr lang="en-US"/>
              <a:pPr>
                <a:spcAft>
                  <a:spcPts val="600"/>
                </a:spcAft>
              </a:pPr>
              <a:t>72</a:t>
            </a:fld>
            <a:endParaRPr lang="en-US"/>
          </a:p>
        </p:txBody>
      </p:sp>
    </p:spTree>
    <p:extLst>
      <p:ext uri="{BB962C8B-B14F-4D97-AF65-F5344CB8AC3E}">
        <p14:creationId xmlns:p14="http://schemas.microsoft.com/office/powerpoint/2010/main" val="27108785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 name="Rectangle 8">
            <a:extLst>
              <a:ext uri="{FF2B5EF4-FFF2-40B4-BE49-F238E27FC236}">
                <a16:creationId xmlns:a16="http://schemas.microsoft.com/office/drawing/2014/main" id="{777A147A-9ED8-46B4-8660-1B3C2AA880B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41248" y="548640"/>
            <a:ext cx="3600860" cy="5431536"/>
          </a:xfrm>
        </p:spPr>
        <p:txBody>
          <a:bodyPr>
            <a:normAutofit/>
          </a:bodyPr>
          <a:lstStyle/>
          <a:p>
            <a:r>
              <a:rPr lang="en-US" sz="5000"/>
              <a:t>Private Foundations</a:t>
            </a:r>
          </a:p>
        </p:txBody>
      </p:sp>
      <p:sp>
        <p:nvSpPr>
          <p:cNvPr id="7"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xmln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5126418" y="552091"/>
            <a:ext cx="6224335" cy="5431536"/>
          </a:xfrm>
        </p:spPr>
        <p:txBody>
          <a:bodyPr anchor="ctr">
            <a:normAutofit/>
          </a:bodyPr>
          <a:lstStyle/>
          <a:p>
            <a:r>
              <a:rPr lang="en-US" sz="2200"/>
              <a:t>Bill and Melinda Gates Foundation ( Largest foundation in the world) </a:t>
            </a:r>
          </a:p>
          <a:p>
            <a:r>
              <a:rPr lang="en-US" sz="2200"/>
              <a:t>The Wellcome Trust (2</a:t>
            </a:r>
            <a:r>
              <a:rPr lang="en-US" sz="2200" baseline="30000"/>
              <a:t>nd</a:t>
            </a:r>
            <a:r>
              <a:rPr lang="en-US" sz="2200"/>
              <a:t> largest foundation) </a:t>
            </a:r>
          </a:p>
          <a:p>
            <a:r>
              <a:rPr lang="en-US" sz="2200"/>
              <a:t>The Ford Foundation</a:t>
            </a:r>
          </a:p>
          <a:p>
            <a:r>
              <a:rPr lang="en-US" sz="2200"/>
              <a:t>The Rockefeller Foundation</a:t>
            </a:r>
          </a:p>
          <a:p>
            <a:r>
              <a:rPr lang="en-US" sz="2200"/>
              <a:t>Chan and Zuckerberg Foundation</a:t>
            </a:r>
          </a:p>
          <a:p>
            <a:r>
              <a:rPr lang="en-US" sz="2200"/>
              <a:t>The Aga Khan Foundation</a:t>
            </a:r>
          </a:p>
          <a:p>
            <a:r>
              <a:rPr lang="en-US" sz="2200"/>
              <a:t>Clinton Foundation </a:t>
            </a:r>
          </a:p>
          <a:p>
            <a:r>
              <a:rPr lang="en-US" sz="2200"/>
              <a:t>Soros Foundation </a:t>
            </a:r>
          </a:p>
        </p:txBody>
      </p:sp>
      <p:sp>
        <p:nvSpPr>
          <p:cNvPr id="4" name="Slide Number Placeholder 3"/>
          <p:cNvSpPr>
            <a:spLocks noGrp="1"/>
          </p:cNvSpPr>
          <p:nvPr>
            <p:ph type="sldNum" sz="quarter" idx="12"/>
          </p:nvPr>
        </p:nvSpPr>
        <p:spPr>
          <a:xfrm>
            <a:off x="8610600" y="6356350"/>
            <a:ext cx="2743200" cy="365125"/>
          </a:xfrm>
        </p:spPr>
        <p:txBody>
          <a:bodyPr>
            <a:normAutofit/>
          </a:bodyPr>
          <a:lstStyle/>
          <a:p>
            <a:pPr>
              <a:spcAft>
                <a:spcPts val="600"/>
              </a:spcAft>
            </a:pPr>
            <a:fld id="{4BB47AF9-A2C6-F34D-A598-86D3C4ABD36A}" type="slidenum">
              <a:rPr lang="en-US"/>
              <a:pPr>
                <a:spcAft>
                  <a:spcPts val="600"/>
                </a:spcAft>
              </a:pPr>
              <a:t>73</a:t>
            </a:fld>
            <a:endParaRPr lang="en-US"/>
          </a:p>
        </p:txBody>
      </p:sp>
    </p:spTree>
    <p:extLst>
      <p:ext uri="{BB962C8B-B14F-4D97-AF65-F5344CB8AC3E}">
        <p14:creationId xmlns:p14="http://schemas.microsoft.com/office/powerpoint/2010/main" val="847410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EDDBB197-D710-4A4F-A9CA-FD2177498BE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75D1CFA-2CDB-4B64-BD9F-85744E8DA12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4015E2D-48A4-41A0-812B-316FD342BA58}"/>
              </a:ext>
            </a:extLst>
          </p:cNvPr>
          <p:cNvSpPr>
            <a:spLocks noGrp="1"/>
          </p:cNvSpPr>
          <p:nvPr>
            <p:ph type="title"/>
          </p:nvPr>
        </p:nvSpPr>
        <p:spPr>
          <a:xfrm>
            <a:off x="428434" y="170602"/>
            <a:ext cx="4977976" cy="1454051"/>
          </a:xfrm>
        </p:spPr>
        <p:txBody>
          <a:bodyPr>
            <a:normAutofit/>
          </a:bodyPr>
          <a:lstStyle/>
          <a:p>
            <a:r>
              <a:rPr lang="en-GB" sz="3600" dirty="0">
                <a:solidFill>
                  <a:schemeClr val="tx2"/>
                </a:solidFill>
              </a:rPr>
              <a:t>It’s essay time</a:t>
            </a:r>
          </a:p>
        </p:txBody>
      </p:sp>
      <p:sp>
        <p:nvSpPr>
          <p:cNvPr id="3" name="Content Placeholder 2">
            <a:extLst>
              <a:ext uri="{FF2B5EF4-FFF2-40B4-BE49-F238E27FC236}">
                <a16:creationId xmlns:a16="http://schemas.microsoft.com/office/drawing/2014/main" id="{D0E1A856-658F-4338-BCD9-C7B56CC741F5}"/>
              </a:ext>
            </a:extLst>
          </p:cNvPr>
          <p:cNvSpPr>
            <a:spLocks noGrp="1"/>
          </p:cNvSpPr>
          <p:nvPr>
            <p:ph idx="1"/>
          </p:nvPr>
        </p:nvSpPr>
        <p:spPr>
          <a:xfrm>
            <a:off x="804672" y="1624654"/>
            <a:ext cx="5565224" cy="4436318"/>
          </a:xfrm>
        </p:spPr>
        <p:txBody>
          <a:bodyPr anchor="ctr">
            <a:normAutofit/>
          </a:bodyPr>
          <a:lstStyle/>
          <a:p>
            <a:pPr marL="0" indent="0">
              <a:buNone/>
            </a:pPr>
            <a:r>
              <a:rPr lang="en-GB" sz="2400" dirty="0">
                <a:solidFill>
                  <a:schemeClr val="tx2"/>
                </a:solidFill>
              </a:rPr>
              <a:t>Hand your plan to a friend</a:t>
            </a:r>
          </a:p>
          <a:p>
            <a:pPr marL="0" indent="0">
              <a:buNone/>
            </a:pPr>
            <a:r>
              <a:rPr lang="en-GB" sz="2400" dirty="0">
                <a:solidFill>
                  <a:schemeClr val="tx2"/>
                </a:solidFill>
              </a:rPr>
              <a:t>Take time to read someone else’s plan and think:</a:t>
            </a:r>
          </a:p>
          <a:p>
            <a:r>
              <a:rPr lang="en-GB" sz="2400" dirty="0">
                <a:solidFill>
                  <a:schemeClr val="tx2"/>
                </a:solidFill>
              </a:rPr>
              <a:t>Do I understand this plan?</a:t>
            </a:r>
          </a:p>
          <a:p>
            <a:r>
              <a:rPr lang="en-GB" sz="2400" dirty="0">
                <a:solidFill>
                  <a:schemeClr val="tx2"/>
                </a:solidFill>
              </a:rPr>
              <a:t>Is there anything missing or not detailed enough?</a:t>
            </a:r>
          </a:p>
          <a:p>
            <a:r>
              <a:rPr lang="en-GB" sz="2400" dirty="0">
                <a:solidFill>
                  <a:schemeClr val="tx2"/>
                </a:solidFill>
              </a:rPr>
              <a:t>What needs more attention?</a:t>
            </a:r>
          </a:p>
          <a:p>
            <a:r>
              <a:rPr lang="en-GB" sz="2400" dirty="0">
                <a:solidFill>
                  <a:schemeClr val="tx2"/>
                </a:solidFill>
              </a:rPr>
              <a:t>What would you do differently?</a:t>
            </a:r>
          </a:p>
          <a:p>
            <a:pPr marL="0" indent="0">
              <a:buNone/>
            </a:pPr>
            <a:r>
              <a:rPr lang="en-GB" sz="2400" dirty="0">
                <a:solidFill>
                  <a:schemeClr val="tx2"/>
                </a:solidFill>
              </a:rPr>
              <a:t>Give and receive feedback and make sure that you know what your next steps are</a:t>
            </a:r>
          </a:p>
        </p:txBody>
      </p:sp>
      <p:grpSp>
        <p:nvGrpSpPr>
          <p:cNvPr id="14" name="Group 13">
            <a:extLst>
              <a:ext uri="{FF2B5EF4-FFF2-40B4-BE49-F238E27FC236}">
                <a16:creationId xmlns:a16="http://schemas.microsoft.com/office/drawing/2014/main" id="{25EE5136-01F1-466C-962D-BA9B4C6757AA}"/>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369897" y="0"/>
            <a:ext cx="5822103" cy="6685267"/>
            <a:chOff x="6357228" y="0"/>
            <a:chExt cx="5822103" cy="6685267"/>
          </a:xfrm>
        </p:grpSpPr>
        <p:sp>
          <p:nvSpPr>
            <p:cNvPr id="15" name="Freeform: Shape 14">
              <a:extLst>
                <a:ext uri="{FF2B5EF4-FFF2-40B4-BE49-F238E27FC236}">
                  <a16:creationId xmlns:a16="http://schemas.microsoft.com/office/drawing/2014/main" id="{E11D3AD4-AF9B-4EB5-8C7B-C45D173B4B5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6357228" y="0"/>
              <a:ext cx="5822102" cy="6685267"/>
            </a:xfrm>
            <a:custGeom>
              <a:avLst/>
              <a:gdLst>
                <a:gd name="connsiteX0" fmla="*/ 2605444 w 5822102"/>
                <a:gd name="connsiteY0" fmla="*/ 0 h 6685267"/>
                <a:gd name="connsiteX1" fmla="*/ 4757391 w 5822102"/>
                <a:gd name="connsiteY1" fmla="*/ 0 h 6685267"/>
                <a:gd name="connsiteX2" fmla="*/ 4913680 w 5822102"/>
                <a:gd name="connsiteY2" fmla="*/ 56274 h 6685267"/>
                <a:gd name="connsiteX3" fmla="*/ 5376238 w 5822102"/>
                <a:gd name="connsiteY3" fmla="*/ 282027 h 6685267"/>
                <a:gd name="connsiteX4" fmla="*/ 5658024 w 5822102"/>
                <a:gd name="connsiteY4" fmla="*/ 471014 h 6685267"/>
                <a:gd name="connsiteX5" fmla="*/ 5822102 w 5822102"/>
                <a:gd name="connsiteY5" fmla="*/ 609109 h 6685267"/>
                <a:gd name="connsiteX6" fmla="*/ 5822102 w 5822102"/>
                <a:gd name="connsiteY6" fmla="*/ 760697 h 6685267"/>
                <a:gd name="connsiteX7" fmla="*/ 5707785 w 5822102"/>
                <a:gd name="connsiteY7" fmla="*/ 666601 h 6685267"/>
                <a:gd name="connsiteX8" fmla="*/ 5577306 w 5822102"/>
                <a:gd name="connsiteY8" fmla="*/ 571666 h 6685267"/>
                <a:gd name="connsiteX9" fmla="*/ 5298630 w 5822102"/>
                <a:gd name="connsiteY9" fmla="*/ 407449 h 6685267"/>
                <a:gd name="connsiteX10" fmla="*/ 4690768 w 5822102"/>
                <a:gd name="connsiteY10" fmla="*/ 184979 h 6685267"/>
                <a:gd name="connsiteX11" fmla="*/ 4048577 w 5822102"/>
                <a:gd name="connsiteY11" fmla="*/ 99280 h 6685267"/>
                <a:gd name="connsiteX12" fmla="*/ 3405404 w 5822102"/>
                <a:gd name="connsiteY12" fmla="*/ 131937 h 6685267"/>
                <a:gd name="connsiteX13" fmla="*/ 3089702 w 5822102"/>
                <a:gd name="connsiteY13" fmla="*/ 190190 h 6685267"/>
                <a:gd name="connsiteX14" fmla="*/ 2780132 w 5822102"/>
                <a:gd name="connsiteY14" fmla="*/ 273457 h 6685267"/>
                <a:gd name="connsiteX15" fmla="*/ 2478040 w 5822102"/>
                <a:gd name="connsiteY15" fmla="*/ 379654 h 6685267"/>
                <a:gd name="connsiteX16" fmla="*/ 2184897 w 5822102"/>
                <a:gd name="connsiteY16" fmla="*/ 507972 h 6685267"/>
                <a:gd name="connsiteX17" fmla="*/ 1629141 w 5822102"/>
                <a:gd name="connsiteY17" fmla="*/ 823205 h 6685267"/>
                <a:gd name="connsiteX18" fmla="*/ 1497711 w 5822102"/>
                <a:gd name="connsiteY18" fmla="*/ 914000 h 6685267"/>
                <a:gd name="connsiteX19" fmla="*/ 1433099 w 5822102"/>
                <a:gd name="connsiteY19" fmla="*/ 960903 h 6685267"/>
                <a:gd name="connsiteX20" fmla="*/ 1369346 w 5822102"/>
                <a:gd name="connsiteY20" fmla="*/ 1008963 h 6685267"/>
                <a:gd name="connsiteX21" fmla="*/ 1123406 w 5822102"/>
                <a:gd name="connsiteY21" fmla="*/ 1212905 h 6685267"/>
                <a:gd name="connsiteX22" fmla="*/ 684367 w 5822102"/>
                <a:gd name="connsiteY22" fmla="*/ 1675564 h 6685267"/>
                <a:gd name="connsiteX23" fmla="*/ 497153 w 5822102"/>
                <a:gd name="connsiteY23" fmla="*/ 1933588 h 6685267"/>
                <a:gd name="connsiteX24" fmla="*/ 337770 w 5822102"/>
                <a:gd name="connsiteY24" fmla="*/ 2208983 h 6685267"/>
                <a:gd name="connsiteX25" fmla="*/ 302461 w 5822102"/>
                <a:gd name="connsiteY25" fmla="*/ 2280207 h 6685267"/>
                <a:gd name="connsiteX26" fmla="*/ 285296 w 5822102"/>
                <a:gd name="connsiteY26" fmla="*/ 2316107 h 6685267"/>
                <a:gd name="connsiteX27" fmla="*/ 268991 w 5822102"/>
                <a:gd name="connsiteY27" fmla="*/ 2352355 h 6685267"/>
                <a:gd name="connsiteX28" fmla="*/ 237849 w 5822102"/>
                <a:gd name="connsiteY28" fmla="*/ 2425432 h 6685267"/>
                <a:gd name="connsiteX29" fmla="*/ 208670 w 5822102"/>
                <a:gd name="connsiteY29" fmla="*/ 2499319 h 6685267"/>
                <a:gd name="connsiteX30" fmla="*/ 113775 w 5822102"/>
                <a:gd name="connsiteY30" fmla="*/ 2801929 h 6685267"/>
                <a:gd name="connsiteX31" fmla="*/ 36781 w 5822102"/>
                <a:gd name="connsiteY31" fmla="*/ 3428922 h 6685267"/>
                <a:gd name="connsiteX32" fmla="*/ 69148 w 5822102"/>
                <a:gd name="connsiteY32" fmla="*/ 3741955 h 6685267"/>
                <a:gd name="connsiteX33" fmla="*/ 167966 w 5822102"/>
                <a:gd name="connsiteY33" fmla="*/ 4041323 h 6685267"/>
                <a:gd name="connsiteX34" fmla="*/ 202049 w 5822102"/>
                <a:gd name="connsiteY34" fmla="*/ 4112894 h 6685267"/>
                <a:gd name="connsiteX35" fmla="*/ 239933 w 5822102"/>
                <a:gd name="connsiteY35" fmla="*/ 4182843 h 6685267"/>
                <a:gd name="connsiteX36" fmla="*/ 323916 w 5822102"/>
                <a:gd name="connsiteY36" fmla="*/ 4318456 h 6685267"/>
                <a:gd name="connsiteX37" fmla="*/ 416604 w 5822102"/>
                <a:gd name="connsiteY37" fmla="*/ 4449436 h 6685267"/>
                <a:gd name="connsiteX38" fmla="*/ 515911 w 5822102"/>
                <a:gd name="connsiteY38" fmla="*/ 4576711 h 6685267"/>
                <a:gd name="connsiteX39" fmla="*/ 722619 w 5822102"/>
                <a:gd name="connsiteY39" fmla="*/ 4828482 h 6685267"/>
                <a:gd name="connsiteX40" fmla="*/ 825972 w 5822102"/>
                <a:gd name="connsiteY40" fmla="*/ 4956104 h 6685267"/>
                <a:gd name="connsiteX41" fmla="*/ 926506 w 5822102"/>
                <a:gd name="connsiteY41" fmla="*/ 5085347 h 6685267"/>
                <a:gd name="connsiteX42" fmla="*/ 1027040 w 5822102"/>
                <a:gd name="connsiteY42" fmla="*/ 5210191 h 6685267"/>
                <a:gd name="connsiteX43" fmla="*/ 1132110 w 5822102"/>
                <a:gd name="connsiteY43" fmla="*/ 5330748 h 6685267"/>
                <a:gd name="connsiteX44" fmla="*/ 1354880 w 5822102"/>
                <a:gd name="connsiteY44" fmla="*/ 5558083 h 6685267"/>
                <a:gd name="connsiteX45" fmla="*/ 1855220 w 5822102"/>
                <a:gd name="connsiteY45" fmla="*/ 5937591 h 6685267"/>
                <a:gd name="connsiteX46" fmla="*/ 2131810 w 5822102"/>
                <a:gd name="connsiteY46" fmla="*/ 6080268 h 6685267"/>
                <a:gd name="connsiteX47" fmla="*/ 2423726 w 5822102"/>
                <a:gd name="connsiteY47" fmla="*/ 6188087 h 6685267"/>
                <a:gd name="connsiteX48" fmla="*/ 2727780 w 5822102"/>
                <a:gd name="connsiteY48" fmla="*/ 6262552 h 6685267"/>
                <a:gd name="connsiteX49" fmla="*/ 3041276 w 5822102"/>
                <a:gd name="connsiteY49" fmla="*/ 6304245 h 6685267"/>
                <a:gd name="connsiteX50" fmla="*/ 3360532 w 5822102"/>
                <a:gd name="connsiteY50" fmla="*/ 6317331 h 6685267"/>
                <a:gd name="connsiteX51" fmla="*/ 3439855 w 5822102"/>
                <a:gd name="connsiteY51" fmla="*/ 6316751 h 6685267"/>
                <a:gd name="connsiteX52" fmla="*/ 3478721 w 5822102"/>
                <a:gd name="connsiteY52" fmla="*/ 6315826 h 6685267"/>
                <a:gd name="connsiteX53" fmla="*/ 3517463 w 5822102"/>
                <a:gd name="connsiteY53" fmla="*/ 6313971 h 6685267"/>
                <a:gd name="connsiteX54" fmla="*/ 3671452 w 5822102"/>
                <a:gd name="connsiteY54" fmla="*/ 6301233 h 6685267"/>
                <a:gd name="connsiteX55" fmla="*/ 4265460 w 5822102"/>
                <a:gd name="connsiteY55" fmla="*/ 6149638 h 6685267"/>
                <a:gd name="connsiteX56" fmla="*/ 4546587 w 5822102"/>
                <a:gd name="connsiteY56" fmla="*/ 6018079 h 6685267"/>
                <a:gd name="connsiteX57" fmla="*/ 4818030 w 5822102"/>
                <a:gd name="connsiteY57" fmla="*/ 5858029 h 6685267"/>
                <a:gd name="connsiteX58" fmla="*/ 5081870 w 5822102"/>
                <a:gd name="connsiteY58" fmla="*/ 5676903 h 6685267"/>
                <a:gd name="connsiteX59" fmla="*/ 5212073 w 5822102"/>
                <a:gd name="connsiteY59" fmla="*/ 5581013 h 6685267"/>
                <a:gd name="connsiteX60" fmla="*/ 5343625 w 5822102"/>
                <a:gd name="connsiteY60" fmla="*/ 5481533 h 6685267"/>
                <a:gd name="connsiteX61" fmla="*/ 5610378 w 5822102"/>
                <a:gd name="connsiteY61" fmla="*/ 5284425 h 6685267"/>
                <a:gd name="connsiteX62" fmla="*/ 5822102 w 5822102"/>
                <a:gd name="connsiteY62" fmla="*/ 5126414 h 6685267"/>
                <a:gd name="connsiteX63" fmla="*/ 5822102 w 5822102"/>
                <a:gd name="connsiteY63" fmla="*/ 5556641 h 6685267"/>
                <a:gd name="connsiteX64" fmla="*/ 5576325 w 5822102"/>
                <a:gd name="connsiteY64" fmla="*/ 5749979 h 6685267"/>
                <a:gd name="connsiteX65" fmla="*/ 5447715 w 5822102"/>
                <a:gd name="connsiteY65" fmla="*/ 5852818 h 6685267"/>
                <a:gd name="connsiteX66" fmla="*/ 5315059 w 5822102"/>
                <a:gd name="connsiteY66" fmla="*/ 5956236 h 6685267"/>
                <a:gd name="connsiteX67" fmla="*/ 5038468 w 5822102"/>
                <a:gd name="connsiteY67" fmla="*/ 6155776 h 6685267"/>
                <a:gd name="connsiteX68" fmla="*/ 4741892 w 5822102"/>
                <a:gd name="connsiteY68" fmla="*/ 6338292 h 6685267"/>
                <a:gd name="connsiteX69" fmla="*/ 4420920 w 5822102"/>
                <a:gd name="connsiteY69" fmla="*/ 6492203 h 6685267"/>
                <a:gd name="connsiteX70" fmla="*/ 3717672 w 5822102"/>
                <a:gd name="connsiteY70" fmla="*/ 6670434 h 6685267"/>
                <a:gd name="connsiteX71" fmla="*/ 3535853 w 5822102"/>
                <a:gd name="connsiteY71" fmla="*/ 6683289 h 6685267"/>
                <a:gd name="connsiteX72" fmla="*/ 3490367 w 5822102"/>
                <a:gd name="connsiteY72" fmla="*/ 6684910 h 6685267"/>
                <a:gd name="connsiteX73" fmla="*/ 3445005 w 5822102"/>
                <a:gd name="connsiteY73" fmla="*/ 6685142 h 6685267"/>
                <a:gd name="connsiteX74" fmla="*/ 3355872 w 5822102"/>
                <a:gd name="connsiteY74" fmla="*/ 6684100 h 6685267"/>
                <a:gd name="connsiteX75" fmla="*/ 3179203 w 5822102"/>
                <a:gd name="connsiteY75" fmla="*/ 6677150 h 6685267"/>
                <a:gd name="connsiteX76" fmla="*/ 3002410 w 5822102"/>
                <a:gd name="connsiteY76" fmla="*/ 6661169 h 6685267"/>
                <a:gd name="connsiteX77" fmla="*/ 2650296 w 5822102"/>
                <a:gd name="connsiteY77" fmla="*/ 6604191 h 6685267"/>
                <a:gd name="connsiteX78" fmla="*/ 2306028 w 5822102"/>
                <a:gd name="connsiteY78" fmla="*/ 6505869 h 6685267"/>
                <a:gd name="connsiteX79" fmla="*/ 1978803 w 5822102"/>
                <a:gd name="connsiteY79" fmla="*/ 6363307 h 6685267"/>
                <a:gd name="connsiteX80" fmla="*/ 1678428 w 5822102"/>
                <a:gd name="connsiteY80" fmla="*/ 6177779 h 6685267"/>
                <a:gd name="connsiteX81" fmla="*/ 1175880 w 5822102"/>
                <a:gd name="connsiteY81" fmla="*/ 5710373 h 6685267"/>
                <a:gd name="connsiteX82" fmla="*/ 971502 w 5822102"/>
                <a:gd name="connsiteY82" fmla="*/ 5445399 h 6685267"/>
                <a:gd name="connsiteX83" fmla="*/ 790909 w 5822102"/>
                <a:gd name="connsiteY83" fmla="*/ 5169078 h 6685267"/>
                <a:gd name="connsiteX84" fmla="*/ 706680 w 5822102"/>
                <a:gd name="connsiteY84" fmla="*/ 5031959 h 6685267"/>
                <a:gd name="connsiteX85" fmla="*/ 619143 w 5822102"/>
                <a:gd name="connsiteY85" fmla="*/ 4897157 h 6685267"/>
                <a:gd name="connsiteX86" fmla="*/ 436465 w 5822102"/>
                <a:gd name="connsiteY86" fmla="*/ 4628710 h 6685267"/>
                <a:gd name="connsiteX87" fmla="*/ 347088 w 5822102"/>
                <a:gd name="connsiteY87" fmla="*/ 4492171 h 6685267"/>
                <a:gd name="connsiteX88" fmla="*/ 262001 w 5822102"/>
                <a:gd name="connsiteY88" fmla="*/ 4352619 h 6685267"/>
                <a:gd name="connsiteX89" fmla="*/ 118679 w 5822102"/>
                <a:gd name="connsiteY89" fmla="*/ 4059853 h 6685267"/>
                <a:gd name="connsiteX90" fmla="*/ 28322 w 5822102"/>
                <a:gd name="connsiteY90" fmla="*/ 3749136 h 6685267"/>
                <a:gd name="connsiteX91" fmla="*/ 0 w 5822102"/>
                <a:gd name="connsiteY91" fmla="*/ 3428922 h 6685267"/>
                <a:gd name="connsiteX92" fmla="*/ 253052 w 5822102"/>
                <a:gd name="connsiteY92" fmla="*/ 2174356 h 6685267"/>
                <a:gd name="connsiteX93" fmla="*/ 389141 w 5822102"/>
                <a:gd name="connsiteY93" fmla="*/ 1877652 h 6685267"/>
                <a:gd name="connsiteX94" fmla="*/ 552079 w 5822102"/>
                <a:gd name="connsiteY94" fmla="*/ 1591834 h 6685267"/>
                <a:gd name="connsiteX95" fmla="*/ 954950 w 5822102"/>
                <a:gd name="connsiteY95" fmla="*/ 1061773 h 6685267"/>
                <a:gd name="connsiteX96" fmla="*/ 1192922 w 5822102"/>
                <a:gd name="connsiteY96" fmla="*/ 822626 h 6685267"/>
                <a:gd name="connsiteX97" fmla="*/ 1255939 w 5822102"/>
                <a:gd name="connsiteY97" fmla="*/ 765880 h 6685267"/>
                <a:gd name="connsiteX98" fmla="*/ 1320183 w 5822102"/>
                <a:gd name="connsiteY98" fmla="*/ 710291 h 6685267"/>
                <a:gd name="connsiteX99" fmla="*/ 1452961 w 5822102"/>
                <a:gd name="connsiteY99" fmla="*/ 603514 h 6685267"/>
                <a:gd name="connsiteX100" fmla="*/ 2033360 w 5822102"/>
                <a:gd name="connsiteY100" fmla="*/ 235818 h 6685267"/>
                <a:gd name="connsiteX101" fmla="*/ 2512513 w 5822102"/>
                <a:gd name="connsiteY101" fmla="*/ 30012 h 6685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5822102" h="6685267">
                  <a:moveTo>
                    <a:pt x="2605444" y="0"/>
                  </a:moveTo>
                  <a:lnTo>
                    <a:pt x="4757391" y="0"/>
                  </a:lnTo>
                  <a:lnTo>
                    <a:pt x="4913680" y="56274"/>
                  </a:lnTo>
                  <a:cubicBezTo>
                    <a:pt x="5074659" y="119278"/>
                    <a:pt x="5229483" y="195083"/>
                    <a:pt x="5376238" y="282027"/>
                  </a:cubicBezTo>
                  <a:cubicBezTo>
                    <a:pt x="5474014" y="340105"/>
                    <a:pt x="5568080" y="403280"/>
                    <a:pt x="5658024" y="471014"/>
                  </a:cubicBezTo>
                  <a:lnTo>
                    <a:pt x="5822102" y="609109"/>
                  </a:lnTo>
                  <a:lnTo>
                    <a:pt x="5822102" y="760697"/>
                  </a:lnTo>
                  <a:lnTo>
                    <a:pt x="5707785" y="666601"/>
                  </a:lnTo>
                  <a:cubicBezTo>
                    <a:pt x="5665273" y="633682"/>
                    <a:pt x="5621749" y="602008"/>
                    <a:pt x="5577306" y="571666"/>
                  </a:cubicBezTo>
                  <a:cubicBezTo>
                    <a:pt x="5487929" y="511562"/>
                    <a:pt x="5395118" y="456089"/>
                    <a:pt x="5298630" y="407449"/>
                  </a:cubicBezTo>
                  <a:cubicBezTo>
                    <a:pt x="5106266" y="309010"/>
                    <a:pt x="4901153" y="235355"/>
                    <a:pt x="4690768" y="184979"/>
                  </a:cubicBezTo>
                  <a:cubicBezTo>
                    <a:pt x="4480382" y="134486"/>
                    <a:pt x="4264724" y="106807"/>
                    <a:pt x="4048577" y="99280"/>
                  </a:cubicBezTo>
                  <a:cubicBezTo>
                    <a:pt x="3832182" y="90709"/>
                    <a:pt x="3617997" y="102290"/>
                    <a:pt x="3405404" y="131937"/>
                  </a:cubicBezTo>
                  <a:cubicBezTo>
                    <a:pt x="3299353" y="147340"/>
                    <a:pt x="3193915" y="166449"/>
                    <a:pt x="3089702" y="190190"/>
                  </a:cubicBezTo>
                  <a:cubicBezTo>
                    <a:pt x="2985491" y="214278"/>
                    <a:pt x="2882137" y="241725"/>
                    <a:pt x="2780132" y="273457"/>
                  </a:cubicBezTo>
                  <a:cubicBezTo>
                    <a:pt x="2678126" y="305073"/>
                    <a:pt x="2577348" y="340510"/>
                    <a:pt x="2478040" y="379654"/>
                  </a:cubicBezTo>
                  <a:cubicBezTo>
                    <a:pt x="2378854" y="418914"/>
                    <a:pt x="2281017" y="461763"/>
                    <a:pt x="2184897" y="507972"/>
                  </a:cubicBezTo>
                  <a:cubicBezTo>
                    <a:pt x="1992657" y="600271"/>
                    <a:pt x="1806791" y="705542"/>
                    <a:pt x="1629141" y="823205"/>
                  </a:cubicBezTo>
                  <a:cubicBezTo>
                    <a:pt x="1584882" y="852736"/>
                    <a:pt x="1540745" y="882731"/>
                    <a:pt x="1497711" y="914000"/>
                  </a:cubicBezTo>
                  <a:cubicBezTo>
                    <a:pt x="1475888" y="929286"/>
                    <a:pt x="1454555" y="945153"/>
                    <a:pt x="1433099" y="960903"/>
                  </a:cubicBezTo>
                  <a:cubicBezTo>
                    <a:pt x="1411521" y="976537"/>
                    <a:pt x="1390311" y="992634"/>
                    <a:pt x="1369346" y="1008963"/>
                  </a:cubicBezTo>
                  <a:cubicBezTo>
                    <a:pt x="1285119" y="1074165"/>
                    <a:pt x="1202730" y="1141797"/>
                    <a:pt x="1123406" y="1212905"/>
                  </a:cubicBezTo>
                  <a:cubicBezTo>
                    <a:pt x="964391" y="1354656"/>
                    <a:pt x="816900" y="1509261"/>
                    <a:pt x="684367" y="1675564"/>
                  </a:cubicBezTo>
                  <a:cubicBezTo>
                    <a:pt x="618161" y="1758716"/>
                    <a:pt x="555512" y="1844763"/>
                    <a:pt x="497153" y="1933588"/>
                  </a:cubicBezTo>
                  <a:cubicBezTo>
                    <a:pt x="439775" y="2022877"/>
                    <a:pt x="385584" y="2114367"/>
                    <a:pt x="337770" y="2208983"/>
                  </a:cubicBezTo>
                  <a:cubicBezTo>
                    <a:pt x="325388" y="2232493"/>
                    <a:pt x="313862" y="2256349"/>
                    <a:pt x="302461" y="2280207"/>
                  </a:cubicBezTo>
                  <a:lnTo>
                    <a:pt x="285296" y="2316107"/>
                  </a:lnTo>
                  <a:lnTo>
                    <a:pt x="268991" y="2352355"/>
                  </a:lnTo>
                  <a:cubicBezTo>
                    <a:pt x="258324" y="2376560"/>
                    <a:pt x="247535" y="2400764"/>
                    <a:pt x="237849" y="2425432"/>
                  </a:cubicBezTo>
                  <a:cubicBezTo>
                    <a:pt x="228163" y="2450099"/>
                    <a:pt x="217498" y="2474419"/>
                    <a:pt x="208670" y="2499319"/>
                  </a:cubicBezTo>
                  <a:cubicBezTo>
                    <a:pt x="170909" y="2598219"/>
                    <a:pt x="138908" y="2699206"/>
                    <a:pt x="113775" y="2801929"/>
                  </a:cubicBezTo>
                  <a:cubicBezTo>
                    <a:pt x="62773" y="3006911"/>
                    <a:pt x="36659" y="3217917"/>
                    <a:pt x="36781" y="3428922"/>
                  </a:cubicBezTo>
                  <a:cubicBezTo>
                    <a:pt x="37394" y="3534078"/>
                    <a:pt x="47816" y="3639001"/>
                    <a:pt x="69148" y="3741955"/>
                  </a:cubicBezTo>
                  <a:cubicBezTo>
                    <a:pt x="91585" y="3844679"/>
                    <a:pt x="124074" y="3945202"/>
                    <a:pt x="167966" y="4041323"/>
                  </a:cubicBezTo>
                  <a:cubicBezTo>
                    <a:pt x="178387" y="4065528"/>
                    <a:pt x="190525" y="4089153"/>
                    <a:pt x="202049" y="4112894"/>
                  </a:cubicBezTo>
                  <a:cubicBezTo>
                    <a:pt x="214555" y="4136288"/>
                    <a:pt x="226447" y="4159912"/>
                    <a:pt x="239933" y="4182843"/>
                  </a:cubicBezTo>
                  <a:cubicBezTo>
                    <a:pt x="265680" y="4229167"/>
                    <a:pt x="294368" y="4274101"/>
                    <a:pt x="323916" y="4318456"/>
                  </a:cubicBezTo>
                  <a:cubicBezTo>
                    <a:pt x="353341" y="4362927"/>
                    <a:pt x="384849" y="4406240"/>
                    <a:pt x="416604" y="4449436"/>
                  </a:cubicBezTo>
                  <a:cubicBezTo>
                    <a:pt x="448847" y="4492286"/>
                    <a:pt x="482319" y="4534557"/>
                    <a:pt x="515911" y="4576711"/>
                  </a:cubicBezTo>
                  <a:cubicBezTo>
                    <a:pt x="583219" y="4661137"/>
                    <a:pt x="653594" y="4743825"/>
                    <a:pt x="722619" y="4828482"/>
                  </a:cubicBezTo>
                  <a:cubicBezTo>
                    <a:pt x="757315" y="4870637"/>
                    <a:pt x="791889" y="4913138"/>
                    <a:pt x="825972" y="4956104"/>
                  </a:cubicBezTo>
                  <a:cubicBezTo>
                    <a:pt x="859934" y="4998722"/>
                    <a:pt x="893649" y="5044004"/>
                    <a:pt x="926506" y="5085347"/>
                  </a:cubicBezTo>
                  <a:cubicBezTo>
                    <a:pt x="959119" y="5127734"/>
                    <a:pt x="993324" y="5168847"/>
                    <a:pt x="1027040" y="5210191"/>
                  </a:cubicBezTo>
                  <a:cubicBezTo>
                    <a:pt x="1061737" y="5250840"/>
                    <a:pt x="1096188" y="5291488"/>
                    <a:pt x="1132110" y="5330748"/>
                  </a:cubicBezTo>
                  <a:cubicBezTo>
                    <a:pt x="1203465" y="5409731"/>
                    <a:pt x="1277639" y="5485818"/>
                    <a:pt x="1354880" y="5558083"/>
                  </a:cubicBezTo>
                  <a:cubicBezTo>
                    <a:pt x="1509603" y="5702266"/>
                    <a:pt x="1676588" y="5830930"/>
                    <a:pt x="1855220" y="5937591"/>
                  </a:cubicBezTo>
                  <a:cubicBezTo>
                    <a:pt x="1944720" y="5990632"/>
                    <a:pt x="2036549" y="6039272"/>
                    <a:pt x="2131810" y="6080268"/>
                  </a:cubicBezTo>
                  <a:cubicBezTo>
                    <a:pt x="2226460" y="6122423"/>
                    <a:pt x="2324173" y="6157977"/>
                    <a:pt x="2423726" y="6188087"/>
                  </a:cubicBezTo>
                  <a:cubicBezTo>
                    <a:pt x="2523280" y="6218313"/>
                    <a:pt x="2624794" y="6242749"/>
                    <a:pt x="2727780" y="6262552"/>
                  </a:cubicBezTo>
                  <a:cubicBezTo>
                    <a:pt x="2830890" y="6282008"/>
                    <a:pt x="2935714" y="6295326"/>
                    <a:pt x="3041276" y="6304245"/>
                  </a:cubicBezTo>
                  <a:cubicBezTo>
                    <a:pt x="3146836" y="6313277"/>
                    <a:pt x="3253499" y="6317215"/>
                    <a:pt x="3360532" y="6317331"/>
                  </a:cubicBezTo>
                  <a:cubicBezTo>
                    <a:pt x="3387259" y="6317331"/>
                    <a:pt x="3414354" y="6317794"/>
                    <a:pt x="3439855" y="6316751"/>
                  </a:cubicBezTo>
                  <a:lnTo>
                    <a:pt x="3478721" y="6315826"/>
                  </a:lnTo>
                  <a:lnTo>
                    <a:pt x="3517463" y="6313971"/>
                  </a:lnTo>
                  <a:cubicBezTo>
                    <a:pt x="3569078" y="6311772"/>
                    <a:pt x="3620449" y="6306907"/>
                    <a:pt x="3671452" y="6301233"/>
                  </a:cubicBezTo>
                  <a:cubicBezTo>
                    <a:pt x="3875707" y="6277608"/>
                    <a:pt x="4074445" y="6225841"/>
                    <a:pt x="4265460" y="6149638"/>
                  </a:cubicBezTo>
                  <a:cubicBezTo>
                    <a:pt x="4361212" y="6111884"/>
                    <a:pt x="4454636" y="6067065"/>
                    <a:pt x="4546587" y="6018079"/>
                  </a:cubicBezTo>
                  <a:cubicBezTo>
                    <a:pt x="4638662" y="5969322"/>
                    <a:pt x="4729020" y="5915240"/>
                    <a:pt x="4818030" y="5858029"/>
                  </a:cubicBezTo>
                  <a:cubicBezTo>
                    <a:pt x="4907038" y="5800703"/>
                    <a:pt x="4994577" y="5739672"/>
                    <a:pt x="5081870" y="5676903"/>
                  </a:cubicBezTo>
                  <a:cubicBezTo>
                    <a:pt x="5125392" y="5645519"/>
                    <a:pt x="5168794" y="5613324"/>
                    <a:pt x="5212073" y="5581013"/>
                  </a:cubicBezTo>
                  <a:lnTo>
                    <a:pt x="5343625" y="5481533"/>
                  </a:lnTo>
                  <a:cubicBezTo>
                    <a:pt x="5432696" y="5414768"/>
                    <a:pt x="5521951" y="5349452"/>
                    <a:pt x="5610378" y="5284425"/>
                  </a:cubicBezTo>
                  <a:lnTo>
                    <a:pt x="5822102" y="5126414"/>
                  </a:lnTo>
                  <a:lnTo>
                    <a:pt x="5822102" y="5556641"/>
                  </a:lnTo>
                  <a:lnTo>
                    <a:pt x="5576325" y="5749979"/>
                  </a:lnTo>
                  <a:lnTo>
                    <a:pt x="5447715" y="5852818"/>
                  </a:lnTo>
                  <a:cubicBezTo>
                    <a:pt x="5403945" y="5887445"/>
                    <a:pt x="5359932" y="5922073"/>
                    <a:pt x="5315059" y="5956236"/>
                  </a:cubicBezTo>
                  <a:cubicBezTo>
                    <a:pt x="5225682" y="6024680"/>
                    <a:pt x="5133976" y="6091734"/>
                    <a:pt x="5038468" y="6155776"/>
                  </a:cubicBezTo>
                  <a:cubicBezTo>
                    <a:pt x="4943084" y="6219703"/>
                    <a:pt x="4845002" y="6281777"/>
                    <a:pt x="4741892" y="6338292"/>
                  </a:cubicBezTo>
                  <a:cubicBezTo>
                    <a:pt x="4638784" y="6394692"/>
                    <a:pt x="4532120" y="6447038"/>
                    <a:pt x="4420920" y="6492203"/>
                  </a:cubicBezTo>
                  <a:cubicBezTo>
                    <a:pt x="4199255" y="6583693"/>
                    <a:pt x="3959813" y="6644840"/>
                    <a:pt x="3717672" y="6670434"/>
                  </a:cubicBezTo>
                  <a:cubicBezTo>
                    <a:pt x="3657106" y="6676456"/>
                    <a:pt x="3596419" y="6681321"/>
                    <a:pt x="3535853" y="6683289"/>
                  </a:cubicBezTo>
                  <a:lnTo>
                    <a:pt x="3490367" y="6684910"/>
                  </a:lnTo>
                  <a:lnTo>
                    <a:pt x="3445005" y="6685142"/>
                  </a:lnTo>
                  <a:cubicBezTo>
                    <a:pt x="3414354" y="6685605"/>
                    <a:pt x="3385297" y="6684679"/>
                    <a:pt x="3355872" y="6684100"/>
                  </a:cubicBezTo>
                  <a:cubicBezTo>
                    <a:pt x="3297146" y="6683405"/>
                    <a:pt x="3238052" y="6680047"/>
                    <a:pt x="3179203" y="6677150"/>
                  </a:cubicBezTo>
                  <a:cubicBezTo>
                    <a:pt x="3120232" y="6672519"/>
                    <a:pt x="3061259" y="6668233"/>
                    <a:pt x="3002410" y="6661169"/>
                  </a:cubicBezTo>
                  <a:cubicBezTo>
                    <a:pt x="2884589" y="6647851"/>
                    <a:pt x="2766891" y="6629669"/>
                    <a:pt x="2650296" y="6604191"/>
                  </a:cubicBezTo>
                  <a:cubicBezTo>
                    <a:pt x="2533702" y="6578713"/>
                    <a:pt x="2418456" y="6545938"/>
                    <a:pt x="2306028" y="6505869"/>
                  </a:cubicBezTo>
                  <a:cubicBezTo>
                    <a:pt x="2193602" y="6465683"/>
                    <a:pt x="2084118" y="6417738"/>
                    <a:pt x="1978803" y="6363307"/>
                  </a:cubicBezTo>
                  <a:cubicBezTo>
                    <a:pt x="1873855" y="6308066"/>
                    <a:pt x="1773077" y="6246340"/>
                    <a:pt x="1678428" y="6177779"/>
                  </a:cubicBezTo>
                  <a:cubicBezTo>
                    <a:pt x="1488393" y="6041356"/>
                    <a:pt x="1321900" y="5881423"/>
                    <a:pt x="1175880" y="5710373"/>
                  </a:cubicBezTo>
                  <a:cubicBezTo>
                    <a:pt x="1103177" y="5624441"/>
                    <a:pt x="1035501" y="5535732"/>
                    <a:pt x="971502" y="5445399"/>
                  </a:cubicBezTo>
                  <a:cubicBezTo>
                    <a:pt x="907380" y="5355069"/>
                    <a:pt x="847550" y="5262768"/>
                    <a:pt x="790909" y="5169078"/>
                  </a:cubicBezTo>
                  <a:cubicBezTo>
                    <a:pt x="761974" y="5121712"/>
                    <a:pt x="735492" y="5077357"/>
                    <a:pt x="706680" y="5031959"/>
                  </a:cubicBezTo>
                  <a:cubicBezTo>
                    <a:pt x="678114" y="4986910"/>
                    <a:pt x="649058" y="4941860"/>
                    <a:pt x="619143" y="4897157"/>
                  </a:cubicBezTo>
                  <a:lnTo>
                    <a:pt x="436465" y="4628710"/>
                  </a:lnTo>
                  <a:cubicBezTo>
                    <a:pt x="406182" y="4583544"/>
                    <a:pt x="376267" y="4538147"/>
                    <a:pt x="347088" y="4492171"/>
                  </a:cubicBezTo>
                  <a:cubicBezTo>
                    <a:pt x="317908" y="4446194"/>
                    <a:pt x="288974" y="4400102"/>
                    <a:pt x="262001" y="4352619"/>
                  </a:cubicBezTo>
                  <a:cubicBezTo>
                    <a:pt x="207934" y="4258119"/>
                    <a:pt x="158280" y="4160840"/>
                    <a:pt x="118679" y="4059853"/>
                  </a:cubicBezTo>
                  <a:cubicBezTo>
                    <a:pt x="78343" y="3959214"/>
                    <a:pt x="48429" y="3854870"/>
                    <a:pt x="28322" y="3749136"/>
                  </a:cubicBezTo>
                  <a:cubicBezTo>
                    <a:pt x="9073" y="3643402"/>
                    <a:pt x="0" y="3536046"/>
                    <a:pt x="0" y="3428922"/>
                  </a:cubicBezTo>
                  <a:cubicBezTo>
                    <a:pt x="1594" y="3001816"/>
                    <a:pt x="89010" y="2575868"/>
                    <a:pt x="253052" y="2174356"/>
                  </a:cubicBezTo>
                  <a:cubicBezTo>
                    <a:pt x="294246" y="2074066"/>
                    <a:pt x="338873" y="1974700"/>
                    <a:pt x="389141" y="1877652"/>
                  </a:cubicBezTo>
                  <a:cubicBezTo>
                    <a:pt x="438672" y="1780256"/>
                    <a:pt x="493230" y="1684945"/>
                    <a:pt x="552079" y="1591834"/>
                  </a:cubicBezTo>
                  <a:cubicBezTo>
                    <a:pt x="669900" y="1405728"/>
                    <a:pt x="804394" y="1227729"/>
                    <a:pt x="954950" y="1061773"/>
                  </a:cubicBezTo>
                  <a:cubicBezTo>
                    <a:pt x="1030597" y="979085"/>
                    <a:pt x="1109552" y="898829"/>
                    <a:pt x="1192922" y="822626"/>
                  </a:cubicBezTo>
                  <a:cubicBezTo>
                    <a:pt x="1213642" y="803402"/>
                    <a:pt x="1234483" y="784409"/>
                    <a:pt x="1255939" y="765880"/>
                  </a:cubicBezTo>
                  <a:cubicBezTo>
                    <a:pt x="1277273" y="747234"/>
                    <a:pt x="1298237" y="728241"/>
                    <a:pt x="1320183" y="710291"/>
                  </a:cubicBezTo>
                  <a:cubicBezTo>
                    <a:pt x="1363585" y="673811"/>
                    <a:pt x="1408088" y="638489"/>
                    <a:pt x="1452961" y="603514"/>
                  </a:cubicBezTo>
                  <a:cubicBezTo>
                    <a:pt x="1633310" y="464543"/>
                    <a:pt x="1828125" y="341437"/>
                    <a:pt x="2033360" y="235818"/>
                  </a:cubicBezTo>
                  <a:cubicBezTo>
                    <a:pt x="2187242" y="156561"/>
                    <a:pt x="2347554" y="87597"/>
                    <a:pt x="2512513" y="3001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15102EBE-A80F-4CFF-B1DD-941EF9728B5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6404998" y="98659"/>
              <a:ext cx="5774333" cy="6315453"/>
            </a:xfrm>
            <a:custGeom>
              <a:avLst/>
              <a:gdLst>
                <a:gd name="connsiteX0" fmla="*/ 3707237 w 5774333"/>
                <a:gd name="connsiteY0" fmla="*/ 1489 h 6315453"/>
                <a:gd name="connsiteX1" fmla="*/ 4037665 w 5774333"/>
                <a:gd name="connsiteY1" fmla="*/ 6121 h 6315453"/>
                <a:gd name="connsiteX2" fmla="*/ 4692239 w 5774333"/>
                <a:gd name="connsiteY2" fmla="*/ 102128 h 6315453"/>
                <a:gd name="connsiteX3" fmla="*/ 5315059 w 5774333"/>
                <a:gd name="connsiteY3" fmla="*/ 324945 h 6315453"/>
                <a:gd name="connsiteX4" fmla="*/ 5738325 w 5774333"/>
                <a:gd name="connsiteY4" fmla="*/ 578286 h 6315453"/>
                <a:gd name="connsiteX5" fmla="*/ 5774333 w 5774333"/>
                <a:gd name="connsiteY5" fmla="*/ 606551 h 6315453"/>
                <a:gd name="connsiteX6" fmla="*/ 5774333 w 5774333"/>
                <a:gd name="connsiteY6" fmla="*/ 975490 h 6315453"/>
                <a:gd name="connsiteX7" fmla="*/ 5676001 w 5774333"/>
                <a:gd name="connsiteY7" fmla="*/ 889749 h 6315453"/>
                <a:gd name="connsiteX8" fmla="*/ 5177132 w 5774333"/>
                <a:gd name="connsiteY8" fmla="*/ 581926 h 6315453"/>
                <a:gd name="connsiteX9" fmla="*/ 4615735 w 5774333"/>
                <a:gd name="connsiteY9" fmla="*/ 388640 h 6315453"/>
                <a:gd name="connsiteX10" fmla="*/ 4020010 w 5774333"/>
                <a:gd name="connsiteY10" fmla="*/ 308500 h 6315453"/>
                <a:gd name="connsiteX11" fmla="*/ 3416315 w 5774333"/>
                <a:gd name="connsiteY11" fmla="*/ 328882 h 6315453"/>
                <a:gd name="connsiteX12" fmla="*/ 2823779 w 5774333"/>
                <a:gd name="connsiteY12" fmla="*/ 446545 h 6315453"/>
                <a:gd name="connsiteX13" fmla="*/ 2256987 w 5774333"/>
                <a:gd name="connsiteY13" fmla="*/ 651296 h 6315453"/>
                <a:gd name="connsiteX14" fmla="*/ 1244169 w 5774333"/>
                <a:gd name="connsiteY14" fmla="*/ 1280374 h 6315453"/>
                <a:gd name="connsiteX15" fmla="*/ 830141 w 5774333"/>
                <a:gd name="connsiteY15" fmla="*/ 1700184 h 6315453"/>
                <a:gd name="connsiteX16" fmla="*/ 502792 w 5774333"/>
                <a:gd name="connsiteY16" fmla="*/ 2182300 h 6315453"/>
                <a:gd name="connsiteX17" fmla="*/ 280637 w 5774333"/>
                <a:gd name="connsiteY17" fmla="*/ 2715256 h 6315453"/>
                <a:gd name="connsiteX18" fmla="*/ 199843 w 5774333"/>
                <a:gd name="connsiteY18" fmla="*/ 3283418 h 6315453"/>
                <a:gd name="connsiteX19" fmla="*/ 233926 w 5774333"/>
                <a:gd name="connsiteY19" fmla="*/ 3561593 h 6315453"/>
                <a:gd name="connsiteX20" fmla="*/ 334582 w 5774333"/>
                <a:gd name="connsiteY20" fmla="*/ 3821816 h 6315453"/>
                <a:gd name="connsiteX21" fmla="*/ 404834 w 5774333"/>
                <a:gd name="connsiteY21" fmla="*/ 3944343 h 6315453"/>
                <a:gd name="connsiteX22" fmla="*/ 485506 w 5774333"/>
                <a:gd name="connsiteY22" fmla="*/ 4062932 h 6315453"/>
                <a:gd name="connsiteX23" fmla="*/ 671861 w 5774333"/>
                <a:gd name="connsiteY23" fmla="*/ 4292120 h 6315453"/>
                <a:gd name="connsiteX24" fmla="*/ 873542 w 5774333"/>
                <a:gd name="connsiteY24" fmla="*/ 4523044 h 6315453"/>
                <a:gd name="connsiteX25" fmla="*/ 973831 w 5774333"/>
                <a:gd name="connsiteY25" fmla="*/ 4643601 h 6315453"/>
                <a:gd name="connsiteX26" fmla="*/ 1022014 w 5774333"/>
                <a:gd name="connsiteY26" fmla="*/ 4702780 h 6315453"/>
                <a:gd name="connsiteX27" fmla="*/ 1069215 w 5774333"/>
                <a:gd name="connsiteY27" fmla="*/ 4759411 h 6315453"/>
                <a:gd name="connsiteX28" fmla="*/ 1474784 w 5774333"/>
                <a:gd name="connsiteY28" fmla="*/ 5177948 h 6315453"/>
                <a:gd name="connsiteX29" fmla="*/ 1690442 w 5774333"/>
                <a:gd name="connsiteY29" fmla="*/ 5366255 h 6315453"/>
                <a:gd name="connsiteX30" fmla="*/ 1916276 w 5774333"/>
                <a:gd name="connsiteY30" fmla="*/ 5539852 h 6315453"/>
                <a:gd name="connsiteX31" fmla="*/ 2420784 w 5774333"/>
                <a:gd name="connsiteY31" fmla="*/ 5814437 h 6315453"/>
                <a:gd name="connsiteX32" fmla="*/ 2703015 w 5774333"/>
                <a:gd name="connsiteY32" fmla="*/ 5892029 h 6315453"/>
                <a:gd name="connsiteX33" fmla="*/ 2775350 w 5774333"/>
                <a:gd name="connsiteY33" fmla="*/ 5905695 h 6315453"/>
                <a:gd name="connsiteX34" fmla="*/ 2848299 w 5774333"/>
                <a:gd name="connsiteY34" fmla="*/ 5917161 h 6315453"/>
                <a:gd name="connsiteX35" fmla="*/ 2995544 w 5774333"/>
                <a:gd name="connsiteY35" fmla="*/ 5933605 h 6315453"/>
                <a:gd name="connsiteX36" fmla="*/ 3069596 w 5774333"/>
                <a:gd name="connsiteY36" fmla="*/ 5938933 h 6315453"/>
                <a:gd name="connsiteX37" fmla="*/ 3143894 w 5774333"/>
                <a:gd name="connsiteY37" fmla="*/ 5942639 h 6315453"/>
                <a:gd name="connsiteX38" fmla="*/ 3218436 w 5774333"/>
                <a:gd name="connsiteY38" fmla="*/ 5944260 h 6315453"/>
                <a:gd name="connsiteX39" fmla="*/ 3293101 w 5774333"/>
                <a:gd name="connsiteY39" fmla="*/ 5943913 h 6315453"/>
                <a:gd name="connsiteX40" fmla="*/ 3330494 w 5774333"/>
                <a:gd name="connsiteY40" fmla="*/ 5943565 h 6315453"/>
                <a:gd name="connsiteX41" fmla="*/ 3366540 w 5774333"/>
                <a:gd name="connsiteY41" fmla="*/ 5942059 h 6315453"/>
                <a:gd name="connsiteX42" fmla="*/ 3402462 w 5774333"/>
                <a:gd name="connsiteY42" fmla="*/ 5940323 h 6315453"/>
                <a:gd name="connsiteX43" fmla="*/ 3438262 w 5774333"/>
                <a:gd name="connsiteY43" fmla="*/ 5937543 h 6315453"/>
                <a:gd name="connsiteX44" fmla="*/ 3580236 w 5774333"/>
                <a:gd name="connsiteY44" fmla="*/ 5920982 h 6315453"/>
                <a:gd name="connsiteX45" fmla="*/ 4121034 w 5774333"/>
                <a:gd name="connsiteY45" fmla="*/ 5753290 h 6315453"/>
                <a:gd name="connsiteX46" fmla="*/ 4620639 w 5774333"/>
                <a:gd name="connsiteY46" fmla="*/ 5459364 h 6315453"/>
                <a:gd name="connsiteX47" fmla="*/ 4741771 w 5774333"/>
                <a:gd name="connsiteY47" fmla="*/ 5372971 h 6315453"/>
                <a:gd name="connsiteX48" fmla="*/ 4862901 w 5774333"/>
                <a:gd name="connsiteY48" fmla="*/ 5283682 h 6315453"/>
                <a:gd name="connsiteX49" fmla="*/ 5108229 w 5774333"/>
                <a:gd name="connsiteY49" fmla="*/ 5098386 h 6315453"/>
                <a:gd name="connsiteX50" fmla="*/ 5612493 w 5774333"/>
                <a:gd name="connsiteY50" fmla="*/ 4739724 h 6315453"/>
                <a:gd name="connsiteX51" fmla="*/ 5774333 w 5774333"/>
                <a:gd name="connsiteY51" fmla="*/ 4623488 h 6315453"/>
                <a:gd name="connsiteX52" fmla="*/ 5774333 w 5774333"/>
                <a:gd name="connsiteY52" fmla="*/ 5232926 h 6315453"/>
                <a:gd name="connsiteX53" fmla="*/ 5676492 w 5774333"/>
                <a:gd name="connsiteY53" fmla="*/ 5306859 h 6315453"/>
                <a:gd name="connsiteX54" fmla="*/ 5426260 w 5774333"/>
                <a:gd name="connsiteY54" fmla="*/ 5486233 h 6315453"/>
                <a:gd name="connsiteX55" fmla="*/ 5300225 w 5774333"/>
                <a:gd name="connsiteY55" fmla="*/ 5576217 h 6315453"/>
                <a:gd name="connsiteX56" fmla="*/ 5170757 w 5774333"/>
                <a:gd name="connsiteY56" fmla="*/ 5666780 h 6315453"/>
                <a:gd name="connsiteX57" fmla="*/ 5038100 w 5774333"/>
                <a:gd name="connsiteY57" fmla="*/ 5756185 h 6315453"/>
                <a:gd name="connsiteX58" fmla="*/ 4901276 w 5774333"/>
                <a:gd name="connsiteY58" fmla="*/ 5843043 h 6315453"/>
                <a:gd name="connsiteX59" fmla="*/ 4614019 w 5774333"/>
                <a:gd name="connsiteY59" fmla="*/ 6006103 h 6315453"/>
                <a:gd name="connsiteX60" fmla="*/ 4305061 w 5774333"/>
                <a:gd name="connsiteY60" fmla="*/ 6144726 h 6315453"/>
                <a:gd name="connsiteX61" fmla="*/ 3632710 w 5774333"/>
                <a:gd name="connsiteY61" fmla="*/ 6304196 h 6315453"/>
                <a:gd name="connsiteX62" fmla="*/ 3459594 w 5774333"/>
                <a:gd name="connsiteY62" fmla="*/ 6314504 h 6315453"/>
                <a:gd name="connsiteX63" fmla="*/ 3416315 w 5774333"/>
                <a:gd name="connsiteY63" fmla="*/ 6315429 h 6315453"/>
                <a:gd name="connsiteX64" fmla="*/ 3373159 w 5774333"/>
                <a:gd name="connsiteY64" fmla="*/ 6315198 h 6315453"/>
                <a:gd name="connsiteX65" fmla="*/ 3330127 w 5774333"/>
                <a:gd name="connsiteY65" fmla="*/ 6314735 h 6315453"/>
                <a:gd name="connsiteX66" fmla="*/ 3288320 w 5774333"/>
                <a:gd name="connsiteY66" fmla="*/ 6313230 h 6315453"/>
                <a:gd name="connsiteX67" fmla="*/ 2954350 w 5774333"/>
                <a:gd name="connsiteY67" fmla="*/ 6288098 h 6315453"/>
                <a:gd name="connsiteX68" fmla="*/ 2622466 w 5774333"/>
                <a:gd name="connsiteY68" fmla="*/ 6232742 h 6315453"/>
                <a:gd name="connsiteX69" fmla="*/ 2296466 w 5774333"/>
                <a:gd name="connsiteY69" fmla="*/ 6146001 h 6315453"/>
                <a:gd name="connsiteX70" fmla="*/ 1672419 w 5774333"/>
                <a:gd name="connsiteY70" fmla="*/ 5885197 h 6315453"/>
                <a:gd name="connsiteX71" fmla="*/ 1146578 w 5774333"/>
                <a:gd name="connsiteY71" fmla="*/ 5479168 h 6315453"/>
                <a:gd name="connsiteX72" fmla="*/ 933372 w 5774333"/>
                <a:gd name="connsiteY72" fmla="*/ 5234810 h 6315453"/>
                <a:gd name="connsiteX73" fmla="*/ 747140 w 5774333"/>
                <a:gd name="connsiteY73" fmla="*/ 4976091 h 6315453"/>
                <a:gd name="connsiteX74" fmla="*/ 703616 w 5774333"/>
                <a:gd name="connsiteY74" fmla="*/ 4910196 h 6315453"/>
                <a:gd name="connsiteX75" fmla="*/ 662053 w 5774333"/>
                <a:gd name="connsiteY75" fmla="*/ 4846269 h 6315453"/>
                <a:gd name="connsiteX76" fmla="*/ 580033 w 5774333"/>
                <a:gd name="connsiteY76" fmla="*/ 4722352 h 6315453"/>
                <a:gd name="connsiteX77" fmla="*/ 410105 w 5774333"/>
                <a:gd name="connsiteY77" fmla="*/ 4469193 h 6315453"/>
                <a:gd name="connsiteX78" fmla="*/ 244224 w 5774333"/>
                <a:gd name="connsiteY78" fmla="*/ 4201556 h 6315453"/>
                <a:gd name="connsiteX79" fmla="*/ 169437 w 5774333"/>
                <a:gd name="connsiteY79" fmla="*/ 4059690 h 6315453"/>
                <a:gd name="connsiteX80" fmla="*/ 105929 w 5774333"/>
                <a:gd name="connsiteY80" fmla="*/ 3911221 h 6315453"/>
                <a:gd name="connsiteX81" fmla="*/ 57256 w 5774333"/>
                <a:gd name="connsiteY81" fmla="*/ 3757195 h 6315453"/>
                <a:gd name="connsiteX82" fmla="*/ 39111 w 5774333"/>
                <a:gd name="connsiteY82" fmla="*/ 3678677 h 6315453"/>
                <a:gd name="connsiteX83" fmla="*/ 31142 w 5774333"/>
                <a:gd name="connsiteY83" fmla="*/ 3639300 h 6315453"/>
                <a:gd name="connsiteX84" fmla="*/ 24521 w 5774333"/>
                <a:gd name="connsiteY84" fmla="*/ 3599809 h 6315453"/>
                <a:gd name="connsiteX85" fmla="*/ 0 w 5774333"/>
                <a:gd name="connsiteY85" fmla="*/ 3283418 h 6315453"/>
                <a:gd name="connsiteX86" fmla="*/ 68045 w 5774333"/>
                <a:gd name="connsiteY86" fmla="*/ 2666963 h 6315453"/>
                <a:gd name="connsiteX87" fmla="*/ 272546 w 5774333"/>
                <a:gd name="connsiteY87" fmla="*/ 2076334 h 6315453"/>
                <a:gd name="connsiteX88" fmla="*/ 1039300 w 5774333"/>
                <a:gd name="connsiteY88" fmla="*/ 1073307 h 6315453"/>
                <a:gd name="connsiteX89" fmla="*/ 1547733 w 5774333"/>
                <a:gd name="connsiteY89" fmla="*/ 680365 h 6315453"/>
                <a:gd name="connsiteX90" fmla="*/ 2115995 w 5774333"/>
                <a:gd name="connsiteY90" fmla="*/ 368373 h 6315453"/>
                <a:gd name="connsiteX91" fmla="*/ 3377451 w 5774333"/>
                <a:gd name="connsiteY91" fmla="*/ 24304 h 6315453"/>
                <a:gd name="connsiteX92" fmla="*/ 3707237 w 5774333"/>
                <a:gd name="connsiteY92" fmla="*/ 1489 h 6315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774333" h="6315453">
                  <a:moveTo>
                    <a:pt x="3707237" y="1489"/>
                  </a:moveTo>
                  <a:cubicBezTo>
                    <a:pt x="3817502" y="-1522"/>
                    <a:pt x="3927875" y="41"/>
                    <a:pt x="4037665" y="6121"/>
                  </a:cubicBezTo>
                  <a:cubicBezTo>
                    <a:pt x="4257614" y="18745"/>
                    <a:pt x="4477439" y="49665"/>
                    <a:pt x="4692239" y="102128"/>
                  </a:cubicBezTo>
                  <a:cubicBezTo>
                    <a:pt x="4907039" y="154474"/>
                    <a:pt x="5116811" y="228592"/>
                    <a:pt x="5315059" y="324945"/>
                  </a:cubicBezTo>
                  <a:cubicBezTo>
                    <a:pt x="5463562" y="397211"/>
                    <a:pt x="5606133" y="481527"/>
                    <a:pt x="5738325" y="578286"/>
                  </a:cubicBezTo>
                  <a:lnTo>
                    <a:pt x="5774333" y="606551"/>
                  </a:lnTo>
                  <a:lnTo>
                    <a:pt x="5774333" y="975490"/>
                  </a:lnTo>
                  <a:lnTo>
                    <a:pt x="5676001" y="889749"/>
                  </a:lnTo>
                  <a:cubicBezTo>
                    <a:pt x="5522381" y="769886"/>
                    <a:pt x="5355519" y="665657"/>
                    <a:pt x="5177132" y="581926"/>
                  </a:cubicBezTo>
                  <a:cubicBezTo>
                    <a:pt x="4998867" y="497965"/>
                    <a:pt x="4810183" y="433574"/>
                    <a:pt x="4615735" y="388640"/>
                  </a:cubicBezTo>
                  <a:cubicBezTo>
                    <a:pt x="4421289" y="343591"/>
                    <a:pt x="4221446" y="317649"/>
                    <a:pt x="4020010" y="308500"/>
                  </a:cubicBezTo>
                  <a:cubicBezTo>
                    <a:pt x="3818207" y="298887"/>
                    <a:pt x="3616649" y="305257"/>
                    <a:pt x="3416315" y="328882"/>
                  </a:cubicBezTo>
                  <a:cubicBezTo>
                    <a:pt x="3216106" y="352623"/>
                    <a:pt x="3017736" y="392346"/>
                    <a:pt x="2823779" y="446545"/>
                  </a:cubicBezTo>
                  <a:cubicBezTo>
                    <a:pt x="2629699" y="500513"/>
                    <a:pt x="2440401" y="570345"/>
                    <a:pt x="2256987" y="651296"/>
                  </a:cubicBezTo>
                  <a:cubicBezTo>
                    <a:pt x="1889058" y="811461"/>
                    <a:pt x="1545527" y="1023856"/>
                    <a:pt x="1244169" y="1280374"/>
                  </a:cubicBezTo>
                  <a:cubicBezTo>
                    <a:pt x="1093982" y="1409039"/>
                    <a:pt x="954828" y="1549400"/>
                    <a:pt x="830141" y="1700184"/>
                  </a:cubicBezTo>
                  <a:cubicBezTo>
                    <a:pt x="705209" y="1850736"/>
                    <a:pt x="594989" y="2012176"/>
                    <a:pt x="502792" y="2182300"/>
                  </a:cubicBezTo>
                  <a:cubicBezTo>
                    <a:pt x="410595" y="2352308"/>
                    <a:pt x="333847" y="2530307"/>
                    <a:pt x="280637" y="2715256"/>
                  </a:cubicBezTo>
                  <a:cubicBezTo>
                    <a:pt x="227306" y="2899741"/>
                    <a:pt x="199719" y="3091521"/>
                    <a:pt x="199843" y="3283418"/>
                  </a:cubicBezTo>
                  <a:cubicBezTo>
                    <a:pt x="200946" y="3377687"/>
                    <a:pt x="210754" y="3471261"/>
                    <a:pt x="233926" y="3561593"/>
                  </a:cubicBezTo>
                  <a:cubicBezTo>
                    <a:pt x="256730" y="3652040"/>
                    <a:pt x="292162" y="3738550"/>
                    <a:pt x="334582" y="3821816"/>
                  </a:cubicBezTo>
                  <a:cubicBezTo>
                    <a:pt x="356038" y="3863392"/>
                    <a:pt x="379823" y="3904157"/>
                    <a:pt x="404834" y="3944343"/>
                  </a:cubicBezTo>
                  <a:cubicBezTo>
                    <a:pt x="430212" y="3984413"/>
                    <a:pt x="457308" y="4023905"/>
                    <a:pt x="485506" y="4062932"/>
                  </a:cubicBezTo>
                  <a:cubicBezTo>
                    <a:pt x="542639" y="4140757"/>
                    <a:pt x="606146" y="4216265"/>
                    <a:pt x="671861" y="4292120"/>
                  </a:cubicBezTo>
                  <a:cubicBezTo>
                    <a:pt x="737576" y="4368091"/>
                    <a:pt x="806234" y="4444062"/>
                    <a:pt x="873542" y="4523044"/>
                  </a:cubicBezTo>
                  <a:cubicBezTo>
                    <a:pt x="907258" y="4562419"/>
                    <a:pt x="940606" y="4602721"/>
                    <a:pt x="973831" y="4643601"/>
                  </a:cubicBezTo>
                  <a:lnTo>
                    <a:pt x="1022014" y="4702780"/>
                  </a:lnTo>
                  <a:cubicBezTo>
                    <a:pt x="1037829" y="4721658"/>
                    <a:pt x="1052910" y="4740998"/>
                    <a:pt x="1069215" y="4759411"/>
                  </a:cubicBezTo>
                  <a:cubicBezTo>
                    <a:pt x="1196477" y="4909269"/>
                    <a:pt x="1334527" y="5047199"/>
                    <a:pt x="1474784" y="5177948"/>
                  </a:cubicBezTo>
                  <a:cubicBezTo>
                    <a:pt x="1545281" y="5243033"/>
                    <a:pt x="1617003" y="5305917"/>
                    <a:pt x="1690442" y="5366255"/>
                  </a:cubicBezTo>
                  <a:cubicBezTo>
                    <a:pt x="1763881" y="5426591"/>
                    <a:pt x="1838668" y="5484959"/>
                    <a:pt x="1916276" y="5539852"/>
                  </a:cubicBezTo>
                  <a:cubicBezTo>
                    <a:pt x="2070877" y="5649872"/>
                    <a:pt x="2237617" y="5748194"/>
                    <a:pt x="2420784" y="5814437"/>
                  </a:cubicBezTo>
                  <a:cubicBezTo>
                    <a:pt x="2512124" y="5847559"/>
                    <a:pt x="2606773" y="5872921"/>
                    <a:pt x="2703015" y="5892029"/>
                  </a:cubicBezTo>
                  <a:cubicBezTo>
                    <a:pt x="2727168" y="5896546"/>
                    <a:pt x="2751075" y="5901758"/>
                    <a:pt x="2775350" y="5905695"/>
                  </a:cubicBezTo>
                  <a:lnTo>
                    <a:pt x="2848299" y="5917161"/>
                  </a:lnTo>
                  <a:cubicBezTo>
                    <a:pt x="2897218" y="5923298"/>
                    <a:pt x="2946136" y="5929784"/>
                    <a:pt x="2995544" y="5933605"/>
                  </a:cubicBezTo>
                  <a:cubicBezTo>
                    <a:pt x="3020188" y="5935806"/>
                    <a:pt x="3044831" y="5937891"/>
                    <a:pt x="3069596" y="5938933"/>
                  </a:cubicBezTo>
                  <a:cubicBezTo>
                    <a:pt x="3094362" y="5940090"/>
                    <a:pt x="3119005" y="5941943"/>
                    <a:pt x="3143894" y="5942639"/>
                  </a:cubicBezTo>
                  <a:lnTo>
                    <a:pt x="3218436" y="5944260"/>
                  </a:lnTo>
                  <a:cubicBezTo>
                    <a:pt x="3243201" y="5944838"/>
                    <a:pt x="3268212" y="5944029"/>
                    <a:pt x="3293101" y="5943913"/>
                  </a:cubicBezTo>
                  <a:lnTo>
                    <a:pt x="3330494" y="5943565"/>
                  </a:lnTo>
                  <a:cubicBezTo>
                    <a:pt x="3342632" y="5943218"/>
                    <a:pt x="3354524" y="5942523"/>
                    <a:pt x="3366540" y="5942059"/>
                  </a:cubicBezTo>
                  <a:cubicBezTo>
                    <a:pt x="3378554" y="5941480"/>
                    <a:pt x="3390570" y="5941134"/>
                    <a:pt x="3402462" y="5940323"/>
                  </a:cubicBezTo>
                  <a:lnTo>
                    <a:pt x="3438262" y="5937543"/>
                  </a:lnTo>
                  <a:cubicBezTo>
                    <a:pt x="3485954" y="5933953"/>
                    <a:pt x="3533279" y="5927931"/>
                    <a:pt x="3580236" y="5920982"/>
                  </a:cubicBezTo>
                  <a:cubicBezTo>
                    <a:pt x="3768185" y="5891567"/>
                    <a:pt x="3948901" y="5834010"/>
                    <a:pt x="4121034" y="5753290"/>
                  </a:cubicBezTo>
                  <a:cubicBezTo>
                    <a:pt x="4293782" y="5673497"/>
                    <a:pt x="4458191" y="5571353"/>
                    <a:pt x="4620639" y="5459364"/>
                  </a:cubicBezTo>
                  <a:cubicBezTo>
                    <a:pt x="4661221" y="5431455"/>
                    <a:pt x="4701557" y="5402271"/>
                    <a:pt x="4741771" y="5372971"/>
                  </a:cubicBezTo>
                  <a:cubicBezTo>
                    <a:pt x="4782230" y="5343672"/>
                    <a:pt x="4822566" y="5313908"/>
                    <a:pt x="4862901" y="5283682"/>
                  </a:cubicBezTo>
                  <a:lnTo>
                    <a:pt x="5108229" y="5098386"/>
                  </a:lnTo>
                  <a:cubicBezTo>
                    <a:pt x="5276563" y="4972270"/>
                    <a:pt x="5446489" y="4854838"/>
                    <a:pt x="5612493" y="4739724"/>
                  </a:cubicBezTo>
                  <a:lnTo>
                    <a:pt x="5774333" y="4623488"/>
                  </a:lnTo>
                  <a:lnTo>
                    <a:pt x="5774333" y="5232926"/>
                  </a:lnTo>
                  <a:lnTo>
                    <a:pt x="5676492" y="5306859"/>
                  </a:lnTo>
                  <a:cubicBezTo>
                    <a:pt x="5592693" y="5367905"/>
                    <a:pt x="5508955" y="5427286"/>
                    <a:pt x="5426260" y="5486233"/>
                  </a:cubicBezTo>
                  <a:lnTo>
                    <a:pt x="5300225" y="5576217"/>
                  </a:lnTo>
                  <a:cubicBezTo>
                    <a:pt x="5257559" y="5606443"/>
                    <a:pt x="5214525" y="5636901"/>
                    <a:pt x="5170757" y="5666780"/>
                  </a:cubicBezTo>
                  <a:cubicBezTo>
                    <a:pt x="5127110" y="5696775"/>
                    <a:pt x="5082973" y="5726654"/>
                    <a:pt x="5038100" y="5756185"/>
                  </a:cubicBezTo>
                  <a:cubicBezTo>
                    <a:pt x="4993106" y="5785486"/>
                    <a:pt x="4947743" y="5814553"/>
                    <a:pt x="4901276" y="5843043"/>
                  </a:cubicBezTo>
                  <a:cubicBezTo>
                    <a:pt x="4808835" y="5900136"/>
                    <a:pt x="4713449" y="5955494"/>
                    <a:pt x="4614019" y="6006103"/>
                  </a:cubicBezTo>
                  <a:cubicBezTo>
                    <a:pt x="4514711" y="6056943"/>
                    <a:pt x="4411971" y="6104192"/>
                    <a:pt x="4305061" y="6144726"/>
                  </a:cubicBezTo>
                  <a:cubicBezTo>
                    <a:pt x="4092223" y="6226952"/>
                    <a:pt x="3863569" y="6282424"/>
                    <a:pt x="3632710" y="6304196"/>
                  </a:cubicBezTo>
                  <a:cubicBezTo>
                    <a:pt x="3574964" y="6309408"/>
                    <a:pt x="3517218" y="6313345"/>
                    <a:pt x="3459594" y="6314504"/>
                  </a:cubicBezTo>
                  <a:lnTo>
                    <a:pt x="3416315" y="6315429"/>
                  </a:lnTo>
                  <a:cubicBezTo>
                    <a:pt x="3401971" y="6315546"/>
                    <a:pt x="3387505" y="6315198"/>
                    <a:pt x="3373159" y="6315198"/>
                  </a:cubicBezTo>
                  <a:lnTo>
                    <a:pt x="3330127" y="6314735"/>
                  </a:lnTo>
                  <a:lnTo>
                    <a:pt x="3288320" y="6313230"/>
                  </a:lnTo>
                  <a:cubicBezTo>
                    <a:pt x="3176996" y="6309870"/>
                    <a:pt x="3065428" y="6301533"/>
                    <a:pt x="2954350" y="6288098"/>
                  </a:cubicBezTo>
                  <a:cubicBezTo>
                    <a:pt x="2843150" y="6275360"/>
                    <a:pt x="2732194" y="6257061"/>
                    <a:pt x="2622466" y="6232742"/>
                  </a:cubicBezTo>
                  <a:cubicBezTo>
                    <a:pt x="2512859" y="6208190"/>
                    <a:pt x="2404110" y="6179122"/>
                    <a:pt x="2296466" y="6146001"/>
                  </a:cubicBezTo>
                  <a:cubicBezTo>
                    <a:pt x="2081544" y="6079179"/>
                    <a:pt x="1869073" y="5996027"/>
                    <a:pt x="1672419" y="5885197"/>
                  </a:cubicBezTo>
                  <a:cubicBezTo>
                    <a:pt x="1475643" y="5774599"/>
                    <a:pt x="1299954" y="5634353"/>
                    <a:pt x="1146578" y="5479168"/>
                  </a:cubicBezTo>
                  <a:cubicBezTo>
                    <a:pt x="1069461" y="5401692"/>
                    <a:pt x="999333" y="5319235"/>
                    <a:pt x="933372" y="5234810"/>
                  </a:cubicBezTo>
                  <a:cubicBezTo>
                    <a:pt x="867781" y="5150038"/>
                    <a:pt x="805375" y="5063991"/>
                    <a:pt x="747140" y="4976091"/>
                  </a:cubicBezTo>
                  <a:cubicBezTo>
                    <a:pt x="732182" y="4954319"/>
                    <a:pt x="718082" y="4932199"/>
                    <a:pt x="703616" y="4910196"/>
                  </a:cubicBezTo>
                  <a:lnTo>
                    <a:pt x="662053" y="4846269"/>
                  </a:lnTo>
                  <a:cubicBezTo>
                    <a:pt x="635449" y="4804925"/>
                    <a:pt x="607864" y="4763928"/>
                    <a:pt x="580033" y="4722352"/>
                  </a:cubicBezTo>
                  <a:lnTo>
                    <a:pt x="410105" y="4469193"/>
                  </a:lnTo>
                  <a:cubicBezTo>
                    <a:pt x="353095" y="4382915"/>
                    <a:pt x="296820" y="4294089"/>
                    <a:pt x="244224" y="4201556"/>
                  </a:cubicBezTo>
                  <a:cubicBezTo>
                    <a:pt x="217987" y="4155232"/>
                    <a:pt x="192609" y="4108098"/>
                    <a:pt x="169437" y="4059690"/>
                  </a:cubicBezTo>
                  <a:cubicBezTo>
                    <a:pt x="146388" y="4011165"/>
                    <a:pt x="124932" y="3961715"/>
                    <a:pt x="105929" y="3911221"/>
                  </a:cubicBezTo>
                  <a:cubicBezTo>
                    <a:pt x="87293" y="3860613"/>
                    <a:pt x="70742" y="3809309"/>
                    <a:pt x="57256" y="3757195"/>
                  </a:cubicBezTo>
                  <a:cubicBezTo>
                    <a:pt x="50881" y="3731138"/>
                    <a:pt x="44383" y="3704965"/>
                    <a:pt x="39111" y="3678677"/>
                  </a:cubicBezTo>
                  <a:lnTo>
                    <a:pt x="31142" y="3639300"/>
                  </a:lnTo>
                  <a:lnTo>
                    <a:pt x="24521" y="3599809"/>
                  </a:lnTo>
                  <a:cubicBezTo>
                    <a:pt x="7234" y="3494423"/>
                    <a:pt x="0" y="3388457"/>
                    <a:pt x="0" y="3283418"/>
                  </a:cubicBezTo>
                  <a:cubicBezTo>
                    <a:pt x="491" y="3076698"/>
                    <a:pt x="23418" y="2869978"/>
                    <a:pt x="68045" y="2666963"/>
                  </a:cubicBezTo>
                  <a:cubicBezTo>
                    <a:pt x="112550" y="2464064"/>
                    <a:pt x="180717" y="2265104"/>
                    <a:pt x="272546" y="2076334"/>
                  </a:cubicBezTo>
                  <a:cubicBezTo>
                    <a:pt x="457062" y="1698794"/>
                    <a:pt x="724457" y="1360978"/>
                    <a:pt x="1039300" y="1073307"/>
                  </a:cubicBezTo>
                  <a:cubicBezTo>
                    <a:pt x="1197090" y="929472"/>
                    <a:pt x="1367630" y="798259"/>
                    <a:pt x="1547733" y="680365"/>
                  </a:cubicBezTo>
                  <a:cubicBezTo>
                    <a:pt x="1728081" y="562587"/>
                    <a:pt x="1917870" y="457663"/>
                    <a:pt x="2115995" y="368373"/>
                  </a:cubicBezTo>
                  <a:cubicBezTo>
                    <a:pt x="2512737" y="191070"/>
                    <a:pt x="2939883" y="73870"/>
                    <a:pt x="3377451" y="24304"/>
                  </a:cubicBezTo>
                  <a:cubicBezTo>
                    <a:pt x="3486812" y="12086"/>
                    <a:pt x="3596971" y="4500"/>
                    <a:pt x="3707237" y="148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EC18CE1F-9DF1-47AF-9E66-6CE348AC233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6410220" y="131729"/>
              <a:ext cx="5769111" cy="6229400"/>
            </a:xfrm>
            <a:custGeom>
              <a:avLst/>
              <a:gdLst>
                <a:gd name="connsiteX0" fmla="*/ 3882695 w 5769111"/>
                <a:gd name="connsiteY0" fmla="*/ 0 h 6229400"/>
                <a:gd name="connsiteX1" fmla="*/ 5691883 w 5769111"/>
                <a:gd name="connsiteY1" fmla="*/ 557381 h 6229400"/>
                <a:gd name="connsiteX2" fmla="*/ 5769111 w 5769111"/>
                <a:gd name="connsiteY2" fmla="*/ 620523 h 6229400"/>
                <a:gd name="connsiteX3" fmla="*/ 5769111 w 5769111"/>
                <a:gd name="connsiteY3" fmla="*/ 1464911 h 6229400"/>
                <a:gd name="connsiteX4" fmla="*/ 5660063 w 5769111"/>
                <a:gd name="connsiteY4" fmla="*/ 1328105 h 6229400"/>
                <a:gd name="connsiteX5" fmla="*/ 4910471 w 5769111"/>
                <a:gd name="connsiteY5" fmla="*/ 781599 h 6229400"/>
                <a:gd name="connsiteX6" fmla="*/ 3882695 w 5769111"/>
                <a:gd name="connsiteY6" fmla="*/ 579048 h 6229400"/>
                <a:gd name="connsiteX7" fmla="*/ 2683153 w 5769111"/>
                <a:gd name="connsiteY7" fmla="*/ 797003 h 6229400"/>
                <a:gd name="connsiteX8" fmla="*/ 1617493 w 5769111"/>
                <a:gd name="connsiteY8" fmla="*/ 1395738 h 6229400"/>
                <a:gd name="connsiteX9" fmla="*/ 880408 w 5769111"/>
                <a:gd name="connsiteY9" fmla="*/ 2259099 h 6229400"/>
                <a:gd name="connsiteX10" fmla="*/ 613135 w 5769111"/>
                <a:gd name="connsiteY10" fmla="*/ 3263863 h 6229400"/>
                <a:gd name="connsiteX11" fmla="*/ 1055484 w 5769111"/>
                <a:gd name="connsiteY11" fmla="*/ 4196825 h 6229400"/>
                <a:gd name="connsiteX12" fmla="*/ 1278376 w 5769111"/>
                <a:gd name="connsiteY12" fmla="*/ 4492950 h 6229400"/>
                <a:gd name="connsiteX13" fmla="*/ 3369851 w 5769111"/>
                <a:gd name="connsiteY13" fmla="*/ 5650468 h 6229400"/>
                <a:gd name="connsiteX14" fmla="*/ 4957551 w 5769111"/>
                <a:gd name="connsiteY14" fmla="*/ 4938355 h 6229400"/>
                <a:gd name="connsiteX15" fmla="*/ 5150773 w 5769111"/>
                <a:gd name="connsiteY15" fmla="*/ 4796950 h 6229400"/>
                <a:gd name="connsiteX16" fmla="*/ 5747247 w 5769111"/>
                <a:gd name="connsiteY16" fmla="*/ 4338176 h 6229400"/>
                <a:gd name="connsiteX17" fmla="*/ 5769111 w 5769111"/>
                <a:gd name="connsiteY17" fmla="*/ 4318497 h 6229400"/>
                <a:gd name="connsiteX18" fmla="*/ 5769111 w 5769111"/>
                <a:gd name="connsiteY18" fmla="*/ 5074612 h 6229400"/>
                <a:gd name="connsiteX19" fmla="*/ 5636252 w 5769111"/>
                <a:gd name="connsiteY19" fmla="*/ 5174208 h 6229400"/>
                <a:gd name="connsiteX20" fmla="*/ 5334922 w 5769111"/>
                <a:gd name="connsiteY20" fmla="*/ 5394528 h 6229400"/>
                <a:gd name="connsiteX21" fmla="*/ 3369727 w 5769111"/>
                <a:gd name="connsiteY21" fmla="*/ 6229400 h 6229400"/>
                <a:gd name="connsiteX22" fmla="*/ 771046 w 5769111"/>
                <a:gd name="connsiteY22" fmla="*/ 4817913 h 6229400"/>
                <a:gd name="connsiteX23" fmla="*/ 0 w 5769111"/>
                <a:gd name="connsiteY23" fmla="*/ 3263748 h 6229400"/>
                <a:gd name="connsiteX24" fmla="*/ 3882695 w 5769111"/>
                <a:gd name="connsiteY24" fmla="*/ 0 h 62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769111" h="6229400">
                  <a:moveTo>
                    <a:pt x="3882695" y="0"/>
                  </a:moveTo>
                  <a:cubicBezTo>
                    <a:pt x="4601253" y="0"/>
                    <a:pt x="5210727" y="205477"/>
                    <a:pt x="5691883" y="557381"/>
                  </a:cubicBezTo>
                  <a:lnTo>
                    <a:pt x="5769111" y="620523"/>
                  </a:lnTo>
                  <a:lnTo>
                    <a:pt x="5769111" y="1464911"/>
                  </a:lnTo>
                  <a:lnTo>
                    <a:pt x="5660063" y="1328105"/>
                  </a:lnTo>
                  <a:cubicBezTo>
                    <a:pt x="5449800" y="1091506"/>
                    <a:pt x="5197607" y="907600"/>
                    <a:pt x="4910471" y="781599"/>
                  </a:cubicBezTo>
                  <a:cubicBezTo>
                    <a:pt x="4604088" y="647260"/>
                    <a:pt x="4258349" y="579048"/>
                    <a:pt x="3882695" y="579048"/>
                  </a:cubicBezTo>
                  <a:cubicBezTo>
                    <a:pt x="3484238" y="579048"/>
                    <a:pt x="3080631" y="652240"/>
                    <a:pt x="2683153" y="797003"/>
                  </a:cubicBezTo>
                  <a:cubicBezTo>
                    <a:pt x="2296098" y="937595"/>
                    <a:pt x="1927678" y="1144662"/>
                    <a:pt x="1617493" y="1395738"/>
                  </a:cubicBezTo>
                  <a:cubicBezTo>
                    <a:pt x="1301915" y="1651098"/>
                    <a:pt x="1053890" y="1941665"/>
                    <a:pt x="880408" y="2259099"/>
                  </a:cubicBezTo>
                  <a:cubicBezTo>
                    <a:pt x="703125" y="2583597"/>
                    <a:pt x="613135" y="2921645"/>
                    <a:pt x="613135" y="3263863"/>
                  </a:cubicBezTo>
                  <a:cubicBezTo>
                    <a:pt x="613135" y="3608512"/>
                    <a:pt x="756702" y="3809789"/>
                    <a:pt x="1055484" y="4196825"/>
                  </a:cubicBezTo>
                  <a:cubicBezTo>
                    <a:pt x="1127574" y="4290167"/>
                    <a:pt x="1202116" y="4386753"/>
                    <a:pt x="1278376" y="4492950"/>
                  </a:cubicBezTo>
                  <a:cubicBezTo>
                    <a:pt x="1861105" y="5304313"/>
                    <a:pt x="2486623" y="5650468"/>
                    <a:pt x="3369851" y="5650468"/>
                  </a:cubicBezTo>
                  <a:cubicBezTo>
                    <a:pt x="3949515" y="5650468"/>
                    <a:pt x="4374822" y="5368471"/>
                    <a:pt x="4957551" y="4938355"/>
                  </a:cubicBezTo>
                  <a:cubicBezTo>
                    <a:pt x="5022653" y="4890293"/>
                    <a:pt x="5087755" y="4842811"/>
                    <a:pt x="5150773" y="4796950"/>
                  </a:cubicBezTo>
                  <a:cubicBezTo>
                    <a:pt x="5364254" y="4641404"/>
                    <a:pt x="5570313" y="4491241"/>
                    <a:pt x="5747247" y="4338176"/>
                  </a:cubicBezTo>
                  <a:lnTo>
                    <a:pt x="5769111" y="4318497"/>
                  </a:lnTo>
                  <a:lnTo>
                    <a:pt x="5769111" y="5074612"/>
                  </a:lnTo>
                  <a:lnTo>
                    <a:pt x="5636252" y="5174208"/>
                  </a:lnTo>
                  <a:cubicBezTo>
                    <a:pt x="5537051" y="5246835"/>
                    <a:pt x="5436100" y="5319845"/>
                    <a:pt x="5334922" y="5394528"/>
                  </a:cubicBezTo>
                  <a:cubicBezTo>
                    <a:pt x="4745327" y="5829741"/>
                    <a:pt x="4177309" y="6229400"/>
                    <a:pt x="3369727" y="6229400"/>
                  </a:cubicBezTo>
                  <a:cubicBezTo>
                    <a:pt x="2172147" y="6229400"/>
                    <a:pt x="1394603" y="5686137"/>
                    <a:pt x="771046" y="4817913"/>
                  </a:cubicBezTo>
                  <a:cubicBezTo>
                    <a:pt x="396864" y="4297000"/>
                    <a:pt x="0" y="3939728"/>
                    <a:pt x="0" y="3263748"/>
                  </a:cubicBezTo>
                  <a:cubicBezTo>
                    <a:pt x="0" y="1461170"/>
                    <a:pt x="1955141" y="0"/>
                    <a:pt x="38826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5BD26A8C-8D1D-41E6-A71E-FE9AC75F3F8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6410220" y="131729"/>
              <a:ext cx="5769111" cy="6229400"/>
            </a:xfrm>
            <a:custGeom>
              <a:avLst/>
              <a:gdLst>
                <a:gd name="connsiteX0" fmla="*/ 3882695 w 5769111"/>
                <a:gd name="connsiteY0" fmla="*/ 0 h 6229400"/>
                <a:gd name="connsiteX1" fmla="*/ 5691883 w 5769111"/>
                <a:gd name="connsiteY1" fmla="*/ 557381 h 6229400"/>
                <a:gd name="connsiteX2" fmla="*/ 5769111 w 5769111"/>
                <a:gd name="connsiteY2" fmla="*/ 620523 h 6229400"/>
                <a:gd name="connsiteX3" fmla="*/ 5769111 w 5769111"/>
                <a:gd name="connsiteY3" fmla="*/ 1675390 h 6229400"/>
                <a:gd name="connsiteX4" fmla="*/ 5711488 w 5769111"/>
                <a:gd name="connsiteY4" fmla="*/ 1585205 h 6229400"/>
                <a:gd name="connsiteX5" fmla="*/ 5566027 w 5769111"/>
                <a:gd name="connsiteY5" fmla="*/ 1402571 h 6229400"/>
                <a:gd name="connsiteX6" fmla="*/ 4858734 w 5769111"/>
                <a:gd name="connsiteY6" fmla="*/ 886639 h 6229400"/>
                <a:gd name="connsiteX7" fmla="*/ 3882695 w 5769111"/>
                <a:gd name="connsiteY7" fmla="*/ 694858 h 6229400"/>
                <a:gd name="connsiteX8" fmla="*/ 2727046 w 5769111"/>
                <a:gd name="connsiteY8" fmla="*/ 905053 h 6229400"/>
                <a:gd name="connsiteX9" fmla="*/ 1697186 w 5769111"/>
                <a:gd name="connsiteY9" fmla="*/ 1483638 h 6229400"/>
                <a:gd name="connsiteX10" fmla="*/ 989279 w 5769111"/>
                <a:gd name="connsiteY10" fmla="*/ 2312139 h 6229400"/>
                <a:gd name="connsiteX11" fmla="*/ 735615 w 5769111"/>
                <a:gd name="connsiteY11" fmla="*/ 3263863 h 6229400"/>
                <a:gd name="connsiteX12" fmla="*/ 1154424 w 5769111"/>
                <a:gd name="connsiteY12" fmla="*/ 4128614 h 6229400"/>
                <a:gd name="connsiteX13" fmla="*/ 1379768 w 5769111"/>
                <a:gd name="connsiteY13" fmla="*/ 4427981 h 6229400"/>
                <a:gd name="connsiteX14" fmla="*/ 2239456 w 5769111"/>
                <a:gd name="connsiteY14" fmla="*/ 5256947 h 6229400"/>
                <a:gd name="connsiteX15" fmla="*/ 3369727 w 5769111"/>
                <a:gd name="connsiteY15" fmla="*/ 5534658 h 6229400"/>
                <a:gd name="connsiteX16" fmla="*/ 4096760 w 5769111"/>
                <a:gd name="connsiteY16" fmla="*/ 5357817 h 6229400"/>
                <a:gd name="connsiteX17" fmla="*/ 4881905 w 5769111"/>
                <a:gd name="connsiteY17" fmla="*/ 4847212 h 6229400"/>
                <a:gd name="connsiteX18" fmla="*/ 5075739 w 5769111"/>
                <a:gd name="connsiteY18" fmla="*/ 4705346 h 6229400"/>
                <a:gd name="connsiteX19" fmla="*/ 5759930 w 5769111"/>
                <a:gd name="connsiteY19" fmla="*/ 4166809 h 6229400"/>
                <a:gd name="connsiteX20" fmla="*/ 5769111 w 5769111"/>
                <a:gd name="connsiteY20" fmla="*/ 4157764 h 6229400"/>
                <a:gd name="connsiteX21" fmla="*/ 5769111 w 5769111"/>
                <a:gd name="connsiteY21" fmla="*/ 5074612 h 6229400"/>
                <a:gd name="connsiteX22" fmla="*/ 5636252 w 5769111"/>
                <a:gd name="connsiteY22" fmla="*/ 5174208 h 6229400"/>
                <a:gd name="connsiteX23" fmla="*/ 5334922 w 5769111"/>
                <a:gd name="connsiteY23" fmla="*/ 5394528 h 6229400"/>
                <a:gd name="connsiteX24" fmla="*/ 3369727 w 5769111"/>
                <a:gd name="connsiteY24" fmla="*/ 6229400 h 6229400"/>
                <a:gd name="connsiteX25" fmla="*/ 771046 w 5769111"/>
                <a:gd name="connsiteY25" fmla="*/ 4817913 h 6229400"/>
                <a:gd name="connsiteX26" fmla="*/ 0 w 5769111"/>
                <a:gd name="connsiteY26" fmla="*/ 3263748 h 6229400"/>
                <a:gd name="connsiteX27" fmla="*/ 3882695 w 5769111"/>
                <a:gd name="connsiteY27" fmla="*/ 0 h 62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769111" h="6229400">
                  <a:moveTo>
                    <a:pt x="3882695" y="0"/>
                  </a:moveTo>
                  <a:cubicBezTo>
                    <a:pt x="4601253" y="0"/>
                    <a:pt x="5210727" y="205477"/>
                    <a:pt x="5691883" y="557381"/>
                  </a:cubicBezTo>
                  <a:lnTo>
                    <a:pt x="5769111" y="620523"/>
                  </a:lnTo>
                  <a:lnTo>
                    <a:pt x="5769111" y="1675390"/>
                  </a:lnTo>
                  <a:lnTo>
                    <a:pt x="5711488" y="1585205"/>
                  </a:lnTo>
                  <a:cubicBezTo>
                    <a:pt x="5665942" y="1521390"/>
                    <a:pt x="5617428" y="1460432"/>
                    <a:pt x="5566027" y="1402571"/>
                  </a:cubicBezTo>
                  <a:cubicBezTo>
                    <a:pt x="5367411" y="1179058"/>
                    <a:pt x="5129563" y="1005460"/>
                    <a:pt x="4858734" y="886639"/>
                  </a:cubicBezTo>
                  <a:cubicBezTo>
                    <a:pt x="4568779" y="759363"/>
                    <a:pt x="4240327" y="694858"/>
                    <a:pt x="3882695" y="694858"/>
                  </a:cubicBezTo>
                  <a:cubicBezTo>
                    <a:pt x="3504835" y="694858"/>
                    <a:pt x="3105151" y="767471"/>
                    <a:pt x="2727046" y="905053"/>
                  </a:cubicBezTo>
                  <a:cubicBezTo>
                    <a:pt x="2352985" y="1041013"/>
                    <a:pt x="1996826" y="1241132"/>
                    <a:pt x="1697186" y="1483638"/>
                  </a:cubicBezTo>
                  <a:cubicBezTo>
                    <a:pt x="1397913" y="1725796"/>
                    <a:pt x="1153199" y="2012308"/>
                    <a:pt x="989279" y="2312139"/>
                  </a:cubicBezTo>
                  <a:cubicBezTo>
                    <a:pt x="820946" y="2620077"/>
                    <a:pt x="735615" y="2940290"/>
                    <a:pt x="735615" y="3263863"/>
                  </a:cubicBezTo>
                  <a:cubicBezTo>
                    <a:pt x="735615" y="3573074"/>
                    <a:pt x="863980" y="3752464"/>
                    <a:pt x="1154424" y="4128614"/>
                  </a:cubicBezTo>
                  <a:cubicBezTo>
                    <a:pt x="1227127" y="4222767"/>
                    <a:pt x="1302282" y="4320162"/>
                    <a:pt x="1379768" y="4427981"/>
                  </a:cubicBezTo>
                  <a:cubicBezTo>
                    <a:pt x="1653784" y="4809458"/>
                    <a:pt x="1934912" y="5080685"/>
                    <a:pt x="2239456" y="5256947"/>
                  </a:cubicBezTo>
                  <a:cubicBezTo>
                    <a:pt x="2562268" y="5443863"/>
                    <a:pt x="2932037" y="5534658"/>
                    <a:pt x="3369727" y="5534658"/>
                  </a:cubicBezTo>
                  <a:cubicBezTo>
                    <a:pt x="3618120" y="5534658"/>
                    <a:pt x="3849103" y="5478491"/>
                    <a:pt x="4096760" y="5357817"/>
                  </a:cubicBezTo>
                  <a:cubicBezTo>
                    <a:pt x="4351037" y="5233901"/>
                    <a:pt x="4602740" y="5053238"/>
                    <a:pt x="4881905" y="4847212"/>
                  </a:cubicBezTo>
                  <a:cubicBezTo>
                    <a:pt x="4947375" y="4798920"/>
                    <a:pt x="5012599" y="4751322"/>
                    <a:pt x="5075739" y="4705346"/>
                  </a:cubicBezTo>
                  <a:cubicBezTo>
                    <a:pt x="5327320" y="4521990"/>
                    <a:pt x="5568418" y="4346256"/>
                    <a:pt x="5759930" y="4166809"/>
                  </a:cubicBezTo>
                  <a:lnTo>
                    <a:pt x="5769111" y="4157764"/>
                  </a:lnTo>
                  <a:lnTo>
                    <a:pt x="5769111" y="5074612"/>
                  </a:lnTo>
                  <a:lnTo>
                    <a:pt x="5636252" y="5174208"/>
                  </a:lnTo>
                  <a:cubicBezTo>
                    <a:pt x="5537051" y="5246835"/>
                    <a:pt x="5436100" y="5319845"/>
                    <a:pt x="5334922" y="5394528"/>
                  </a:cubicBezTo>
                  <a:cubicBezTo>
                    <a:pt x="4745327" y="5829741"/>
                    <a:pt x="4177309" y="6229400"/>
                    <a:pt x="3369727" y="6229400"/>
                  </a:cubicBezTo>
                  <a:cubicBezTo>
                    <a:pt x="2172147" y="6229400"/>
                    <a:pt x="1394603" y="5686137"/>
                    <a:pt x="771046" y="4817913"/>
                  </a:cubicBezTo>
                  <a:cubicBezTo>
                    <a:pt x="396864" y="4297000"/>
                    <a:pt x="0" y="3939728"/>
                    <a:pt x="0" y="3263748"/>
                  </a:cubicBezTo>
                  <a:cubicBezTo>
                    <a:pt x="0" y="1461170"/>
                    <a:pt x="1955141" y="0"/>
                    <a:pt x="38826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7" name="Graphic 6" descr="Document">
            <a:extLst>
              <a:ext uri="{FF2B5EF4-FFF2-40B4-BE49-F238E27FC236}">
                <a16:creationId xmlns:a16="http://schemas.microsoft.com/office/drawing/2014/main" id="{17434C97-BD08-4089-B3D8-6F16C2E2B4F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8121726" y="1629089"/>
            <a:ext cx="3620021" cy="3620021"/>
          </a:xfrm>
          <a:prstGeom prst="rect">
            <a:avLst/>
          </a:prstGeom>
        </p:spPr>
      </p:pic>
    </p:spTree>
    <p:extLst>
      <p:ext uri="{BB962C8B-B14F-4D97-AF65-F5344CB8AC3E}">
        <p14:creationId xmlns:p14="http://schemas.microsoft.com/office/powerpoint/2010/main" val="399655835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45A976A-8DE3-4B67-B94B-2044FDD1289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EAAA1B9-2DDB-49C9-A037-A523D2F13C1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2" name="Title 1">
            <a:extLst>
              <a:ext uri="{FF2B5EF4-FFF2-40B4-BE49-F238E27FC236}">
                <a16:creationId xmlns:a16="http://schemas.microsoft.com/office/drawing/2014/main" id="{64E6529E-3F83-480B-B0A5-790D3ACBB941}"/>
              </a:ext>
            </a:extLst>
          </p:cNvPr>
          <p:cNvSpPr>
            <a:spLocks noGrp="1"/>
          </p:cNvSpPr>
          <p:nvPr>
            <p:ph type="title"/>
          </p:nvPr>
        </p:nvSpPr>
        <p:spPr>
          <a:xfrm>
            <a:off x="804672" y="457200"/>
            <a:ext cx="10579608" cy="1188720"/>
          </a:xfrm>
        </p:spPr>
        <p:txBody>
          <a:bodyPr>
            <a:normAutofit/>
          </a:bodyPr>
          <a:lstStyle/>
          <a:p>
            <a:pPr>
              <a:lnSpc>
                <a:spcPct val="90000"/>
              </a:lnSpc>
            </a:pPr>
            <a:r>
              <a:rPr lang="en-GB" sz="2500">
                <a:solidFill>
                  <a:schemeClr val="tx2"/>
                </a:solidFill>
              </a:rPr>
              <a:t>Working with an example around the global context of your case study: </a:t>
            </a:r>
            <a:r>
              <a:rPr lang="en-US" sz="2500">
                <a:solidFill>
                  <a:schemeClr val="tx2"/>
                </a:solidFill>
              </a:rPr>
              <a:t/>
            </a:r>
            <a:br>
              <a:rPr lang="en-US" sz="2500">
                <a:solidFill>
                  <a:schemeClr val="tx2"/>
                </a:solidFill>
              </a:rPr>
            </a:br>
            <a:r>
              <a:rPr lang="en-GB" sz="2500">
                <a:solidFill>
                  <a:schemeClr val="tx2"/>
                </a:solidFill>
              </a:rPr>
              <a:t>What questions could you ask</a:t>
            </a:r>
          </a:p>
        </p:txBody>
      </p:sp>
      <p:grpSp>
        <p:nvGrpSpPr>
          <p:cNvPr id="13" name="Group 12">
            <a:extLst>
              <a:ext uri="{FF2B5EF4-FFF2-40B4-BE49-F238E27FC236}">
                <a16:creationId xmlns:a16="http://schemas.microsoft.com/office/drawing/2014/main" id="{B441F8D5-EBCE-4FB9-91A9-3425971C1F99}"/>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9262397" y="134260"/>
            <a:ext cx="3142400" cy="2716805"/>
            <a:chOff x="-305" y="-4155"/>
            <a:chExt cx="2514948" cy="2174333"/>
          </a:xfrm>
        </p:grpSpPr>
        <p:sp>
          <p:nvSpPr>
            <p:cNvPr id="14" name="Freeform: Shape 13">
              <a:extLst>
                <a:ext uri="{FF2B5EF4-FFF2-40B4-BE49-F238E27FC236}">
                  <a16:creationId xmlns:a16="http://schemas.microsoft.com/office/drawing/2014/main" id="{9A5E80E2-35F9-41F3-A2B8-A2F17D956FC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988BDEEE-0C30-49F3-8D05-B062EF890C9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F21E0C27-19E6-45DC-B154-4934802074D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17" name="Freeform: Shape 16">
              <a:extLst>
                <a:ext uri="{FF2B5EF4-FFF2-40B4-BE49-F238E27FC236}">
                  <a16:creationId xmlns:a16="http://schemas.microsoft.com/office/drawing/2014/main" id="{A3A55340-18E0-4A23-B406-BD1221643D8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9" name="Group 18">
            <a:extLst>
              <a:ext uri="{FF2B5EF4-FFF2-40B4-BE49-F238E27FC236}">
                <a16:creationId xmlns:a16="http://schemas.microsoft.com/office/drawing/2014/main" id="{08701F99-7E4C-4B92-A4B5-307CDFB7A4DE}"/>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flipH="1">
            <a:off x="0" y="5047906"/>
            <a:ext cx="2412221" cy="1810094"/>
            <a:chOff x="-305" y="-1"/>
            <a:chExt cx="3832880" cy="2876136"/>
          </a:xfrm>
        </p:grpSpPr>
        <p:sp>
          <p:nvSpPr>
            <p:cNvPr id="20" name="Freeform: Shape 19">
              <a:extLst>
                <a:ext uri="{FF2B5EF4-FFF2-40B4-BE49-F238E27FC236}">
                  <a16:creationId xmlns:a16="http://schemas.microsoft.com/office/drawing/2014/main" id="{441E616B-C319-43C1-9A9C-A2074B2E8AD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CC86BD2B-CA73-48DF-9CC8-0152EA6B1BA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59C1AA9D-3FCF-4B84-94D1-51F0E151711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1D7CE92F-1DE7-4252-A62C-77ACF8CF2682}"/>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5" name="Content Placeholder 2">
            <a:extLst>
              <a:ext uri="{FF2B5EF4-FFF2-40B4-BE49-F238E27FC236}">
                <a16:creationId xmlns:a16="http://schemas.microsoft.com/office/drawing/2014/main" id="{521D5293-AA81-45F8-9B4B-CE9B1823B6B6}"/>
              </a:ext>
            </a:extLst>
          </p:cNvPr>
          <p:cNvGraphicFramePr>
            <a:graphicFrameLocks noGrp="1"/>
          </p:cNvGraphicFramePr>
          <p:nvPr>
            <p:ph idx="1"/>
            <p:extLst>
              <p:ext uri="{D42A27DB-BD31-4B8C-83A1-F6EECF244321}">
                <p14:modId xmlns:p14="http://schemas.microsoft.com/office/powerpoint/2010/main" val="280773862"/>
              </p:ext>
            </p:extLst>
          </p:nvPr>
        </p:nvGraphicFramePr>
        <p:xfrm>
          <a:off x="1036320" y="1771915"/>
          <a:ext cx="10119360" cy="469393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71380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ndara" panose="020E0502030303020204"/>
              <a:ea typeface="+mn-ea"/>
              <a:cs typeface="+mn-cs"/>
            </a:endParaRPr>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ndara" panose="020E0502030303020204"/>
              <a:ea typeface="+mn-ea"/>
              <a:cs typeface="+mn-cs"/>
            </a:endParaRPr>
          </a:p>
        </p:txBody>
      </p:sp>
      <p:sp>
        <p:nvSpPr>
          <p:cNvPr id="2" name="Title 1">
            <a:extLst>
              <a:ext uri="{FF2B5EF4-FFF2-40B4-BE49-F238E27FC236}">
                <a16:creationId xmlns:a16="http://schemas.microsoft.com/office/drawing/2014/main" id="{4AD4D337-4472-41EE-8DD1-1590AD6893A3}"/>
              </a:ext>
            </a:extLst>
          </p:cNvPr>
          <p:cNvSpPr>
            <a:spLocks noGrp="1"/>
          </p:cNvSpPr>
          <p:nvPr>
            <p:ph type="title"/>
          </p:nvPr>
        </p:nvSpPr>
        <p:spPr>
          <a:xfrm>
            <a:off x="686834" y="1153572"/>
            <a:ext cx="3200400" cy="4461163"/>
          </a:xfrm>
        </p:spPr>
        <p:txBody>
          <a:bodyPr>
            <a:normAutofit/>
          </a:bodyPr>
          <a:lstStyle/>
          <a:p>
            <a:r>
              <a:rPr lang="en-US" sz="3400">
                <a:solidFill>
                  <a:srgbClr val="FFFFFF"/>
                </a:solidFill>
              </a:rPr>
              <a:t>GH terms and concepts</a:t>
            </a:r>
            <a:br>
              <a:rPr lang="en-US" sz="3400">
                <a:solidFill>
                  <a:srgbClr val="FFFFFF"/>
                </a:solidFill>
              </a:rPr>
            </a:br>
            <a:r>
              <a:rPr lang="en-US" sz="3400">
                <a:solidFill>
                  <a:srgbClr val="FFFFFF"/>
                </a:solidFill>
              </a:rPr>
              <a:t>Make sure that you have enough knowledge to use the ones we do not discuss today</a:t>
            </a:r>
            <a:endParaRPr lang="en-GB" sz="3400">
              <a:solidFill>
                <a:srgbClr val="FFFFFF"/>
              </a:solidFill>
            </a:endParaRP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ndara" panose="020E0502030303020204"/>
              <a:ea typeface="+mn-ea"/>
              <a:cs typeface="+mn-cs"/>
            </a:endParaRPr>
          </a:p>
        </p:txBody>
      </p:sp>
      <p:sp>
        <p:nvSpPr>
          <p:cNvPr id="11" name="Content Placeholder 2">
            <a:extLst>
              <a:ext uri="{FF2B5EF4-FFF2-40B4-BE49-F238E27FC236}">
                <a16:creationId xmlns:a16="http://schemas.microsoft.com/office/drawing/2014/main" id="{81DA4786-7FF6-4D9F-83A1-DF586D88356C}"/>
              </a:ext>
            </a:extLst>
          </p:cNvPr>
          <p:cNvSpPr>
            <a:spLocks noGrp="1"/>
          </p:cNvSpPr>
          <p:nvPr>
            <p:ph idx="1"/>
          </p:nvPr>
        </p:nvSpPr>
        <p:spPr>
          <a:xfrm>
            <a:off x="4447308" y="147638"/>
            <a:ext cx="6906491" cy="6548437"/>
          </a:xfrm>
        </p:spPr>
        <p:txBody>
          <a:bodyPr anchor="ctr">
            <a:noAutofit/>
          </a:bodyPr>
          <a:lstStyle/>
          <a:p>
            <a:r>
              <a:rPr lang="en-US" sz="2000" dirty="0"/>
              <a:t>Development Goals </a:t>
            </a:r>
          </a:p>
          <a:p>
            <a:r>
              <a:rPr lang="en-US" sz="2000" dirty="0"/>
              <a:t>Developing Nations (or any other term)</a:t>
            </a:r>
          </a:p>
          <a:p>
            <a:r>
              <a:rPr lang="en-US" sz="2000" dirty="0"/>
              <a:t>Disease - epidemiology</a:t>
            </a:r>
          </a:p>
          <a:p>
            <a:r>
              <a:rPr lang="en-US" sz="2000" dirty="0"/>
              <a:t>Displacement</a:t>
            </a:r>
          </a:p>
          <a:p>
            <a:r>
              <a:rPr lang="en-US" sz="2000" dirty="0"/>
              <a:t>Endemic, Epidemic/Outbreak and Pandemic - epidemiology</a:t>
            </a:r>
          </a:p>
          <a:p>
            <a:r>
              <a:rPr lang="en-US" sz="2000" b="1" dirty="0"/>
              <a:t>Global Disease Burden</a:t>
            </a:r>
          </a:p>
          <a:p>
            <a:r>
              <a:rPr lang="en-US" sz="2000" b="1" dirty="0"/>
              <a:t>Global Health Community</a:t>
            </a:r>
          </a:p>
          <a:p>
            <a:r>
              <a:rPr lang="en-US" sz="2000" b="1" dirty="0"/>
              <a:t>Global Health Security</a:t>
            </a:r>
          </a:p>
          <a:p>
            <a:r>
              <a:rPr lang="en-US" sz="2000" b="1" dirty="0"/>
              <a:t>Health Equity</a:t>
            </a:r>
          </a:p>
          <a:p>
            <a:r>
              <a:rPr lang="en-US" sz="2000" dirty="0"/>
              <a:t>Health Indicator – epidemiology, SDGs</a:t>
            </a:r>
          </a:p>
          <a:p>
            <a:r>
              <a:rPr lang="en-US" sz="2000" dirty="0"/>
              <a:t>Morbidity and Mortality - epidemiology</a:t>
            </a:r>
          </a:p>
          <a:p>
            <a:r>
              <a:rPr lang="en-US" sz="2000" dirty="0"/>
              <a:t>Nongovernmental Organization (NGO) – focus on those that are global</a:t>
            </a:r>
          </a:p>
          <a:p>
            <a:r>
              <a:rPr lang="en-US" sz="2000" b="1" dirty="0"/>
              <a:t>Prevention</a:t>
            </a:r>
          </a:p>
          <a:p>
            <a:r>
              <a:rPr lang="en-US" sz="2000" dirty="0"/>
              <a:t>Primary Health Care</a:t>
            </a:r>
          </a:p>
          <a:p>
            <a:r>
              <a:rPr lang="en-US" sz="2000" b="1" dirty="0"/>
              <a:t>Social Determinants of Health</a:t>
            </a:r>
            <a:endParaRPr lang="en-GB" sz="2000" b="1" dirty="0"/>
          </a:p>
        </p:txBody>
      </p:sp>
    </p:spTree>
    <p:extLst>
      <p:ext uri="{BB962C8B-B14F-4D97-AF65-F5344CB8AC3E}">
        <p14:creationId xmlns:p14="http://schemas.microsoft.com/office/powerpoint/2010/main" val="344785903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FEB6E7-E910-4270-AB04-610C7E162A4D}"/>
              </a:ext>
            </a:extLst>
          </p:cNvPr>
          <p:cNvSpPr>
            <a:spLocks noGrp="1"/>
          </p:cNvSpPr>
          <p:nvPr>
            <p:ph type="title"/>
          </p:nvPr>
        </p:nvSpPr>
        <p:spPr>
          <a:xfrm>
            <a:off x="376237" y="1995489"/>
            <a:ext cx="1938338" cy="1671638"/>
          </a:xfrm>
        </p:spPr>
        <p:txBody>
          <a:bodyPr>
            <a:noAutofit/>
          </a:bodyPr>
          <a:lstStyle/>
          <a:p>
            <a:r>
              <a:rPr lang="en-US" sz="2000" dirty="0"/>
              <a:t>Playing with the global context of your essay’s case study</a:t>
            </a:r>
            <a:endParaRPr lang="en-GB" sz="2000" dirty="0"/>
          </a:p>
        </p:txBody>
      </p:sp>
      <p:pic>
        <p:nvPicPr>
          <p:cNvPr id="4" name="Content Placeholder 3">
            <a:extLst>
              <a:ext uri="{FF2B5EF4-FFF2-40B4-BE49-F238E27FC236}">
                <a16:creationId xmlns:a16="http://schemas.microsoft.com/office/drawing/2014/main" id="{DC2FA953-818F-4C2C-A77D-4131A4B3BF21}"/>
              </a:ext>
            </a:extLst>
          </p:cNvPr>
          <p:cNvPicPr>
            <a:picLocks noGrp="1" noChangeAspect="1"/>
          </p:cNvPicPr>
          <p:nvPr>
            <p:ph idx="1"/>
          </p:nvPr>
        </p:nvPicPr>
        <p:blipFill>
          <a:blip r:embed="rId2"/>
          <a:stretch>
            <a:fillRect/>
          </a:stretch>
        </p:blipFill>
        <p:spPr>
          <a:xfrm>
            <a:off x="2871787" y="186530"/>
            <a:ext cx="9058275" cy="6484939"/>
          </a:xfrm>
          <a:prstGeom prst="rect">
            <a:avLst/>
          </a:prstGeom>
        </p:spPr>
      </p:pic>
    </p:spTree>
    <p:extLst>
      <p:ext uri="{BB962C8B-B14F-4D97-AF65-F5344CB8AC3E}">
        <p14:creationId xmlns:p14="http://schemas.microsoft.com/office/powerpoint/2010/main" val="363704026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31BB33C-11DF-4152-B7FA-FE649E25AD06}"/>
              </a:ext>
            </a:extLst>
          </p:cNvPr>
          <p:cNvPicPr>
            <a:picLocks noGrp="1" noChangeAspect="1"/>
          </p:cNvPicPr>
          <p:nvPr>
            <p:ph idx="1"/>
          </p:nvPr>
        </p:nvPicPr>
        <p:blipFill rotWithShape="1">
          <a:blip r:embed="rId2"/>
          <a:srcRect t="6639"/>
          <a:stretch/>
        </p:blipFill>
        <p:spPr>
          <a:xfrm>
            <a:off x="20" y="10"/>
            <a:ext cx="12191980" cy="6857990"/>
          </a:xfrm>
          <a:prstGeom prst="rect">
            <a:avLst/>
          </a:prstGeom>
        </p:spPr>
      </p:pic>
      <p:sp>
        <p:nvSpPr>
          <p:cNvPr id="10" name="Rectangle 9">
            <a:extLst>
              <a:ext uri="{FF2B5EF4-FFF2-40B4-BE49-F238E27FC236}">
                <a16:creationId xmlns:a16="http://schemas.microsoft.com/office/drawing/2014/main" id="{37C89E4B-3C9F-44B9-8B86-D9E3D112D8E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CF06B9D-63A0-483D-8100-946243D1C7A3}"/>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defTabSz="914400">
              <a:lnSpc>
                <a:spcPct val="90000"/>
              </a:lnSpc>
            </a:pPr>
            <a:r>
              <a:rPr lang="en-US" sz="3600" dirty="0">
                <a:solidFill>
                  <a:schemeClr val="tx1">
                    <a:lumMod val="85000"/>
                    <a:lumOff val="15000"/>
                  </a:schemeClr>
                </a:solidFill>
              </a:rPr>
              <a:t>Thailand and Southeast Asia</a:t>
            </a:r>
          </a:p>
        </p:txBody>
      </p:sp>
      <p:cxnSp>
        <p:nvCxnSpPr>
          <p:cNvPr id="12" name="Straight Connector 11">
            <a:extLst>
              <a:ext uri="{FF2B5EF4-FFF2-40B4-BE49-F238E27FC236}">
                <a16:creationId xmlns:a16="http://schemas.microsoft.com/office/drawing/2014/main" id="{AA2EAA10-076F-46BD-8F0F-B9A2FB77A85C}"/>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891E407-403B-4764-86C9-33A56D3BCAA3}"/>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641870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3060C83-F051-4F0E-ABAD-AA0DFC48B21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Shape 11">
            <a:extLst>
              <a:ext uri="{FF2B5EF4-FFF2-40B4-BE49-F238E27FC236}">
                <a16:creationId xmlns:a16="http://schemas.microsoft.com/office/drawing/2014/main" id="{83C98ABE-055B-441F-B07E-44F97F083C3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29FDB030-9B49-4CED-8CCD-4D99382388A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783CA14-24A1-485C-8B30-D6A5D87987A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9A97C86A-04D6-40F7-AE84-31AB43E6A84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Isosceles Triangle 19">
            <a:extLst>
              <a:ext uri="{FF2B5EF4-FFF2-40B4-BE49-F238E27FC236}">
                <a16:creationId xmlns:a16="http://schemas.microsoft.com/office/drawing/2014/main" id="{FF9F2414-84E8-453E-B1F3-389FDE8192D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D0791127-3B82-43F8-9D49-5B1DF651FEA5}"/>
              </a:ext>
            </a:extLst>
          </p:cNvPr>
          <p:cNvPicPr>
            <a:picLocks noGrp="1" noChangeAspect="1"/>
          </p:cNvPicPr>
          <p:nvPr>
            <p:ph idx="1"/>
          </p:nvPr>
        </p:nvPicPr>
        <p:blipFill>
          <a:blip r:embed="rId2"/>
          <a:stretch>
            <a:fillRect/>
          </a:stretch>
        </p:blipFill>
        <p:spPr>
          <a:xfrm>
            <a:off x="3276600" y="158582"/>
            <a:ext cx="5748337" cy="6387041"/>
          </a:xfrm>
          <a:prstGeom prst="rect">
            <a:avLst/>
          </a:prstGeom>
          <a:ln>
            <a:noFill/>
          </a:ln>
        </p:spPr>
      </p:pic>
      <p:sp>
        <p:nvSpPr>
          <p:cNvPr id="22" name="Isosceles Triangle 21">
            <a:extLst>
              <a:ext uri="{FF2B5EF4-FFF2-40B4-BE49-F238E27FC236}">
                <a16:creationId xmlns:a16="http://schemas.microsoft.com/office/drawing/2014/main" id="{3ECA69A1-7536-43AC-85EF-C7106179F5E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90489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6CDA21F-E7AF-4C75-8395-33F58D5B0E4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E1C45F0-260A-458C-96ED-C1F6D2151219}"/>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1" name="Rectangle 10">
              <a:extLst>
                <a:ext uri="{FF2B5EF4-FFF2-40B4-BE49-F238E27FC236}">
                  <a16:creationId xmlns:a16="http://schemas.microsoft.com/office/drawing/2014/main" id="{A6604B49-AD5C-4590-B051-06C8222ECD9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43ECCAF-29C5-4537-947C-7EA1292463D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D49787B-8DE6-4467-AD0A-8DECC6E0C2D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D5B0017B-2ECA-49AF-B397-DC140825DF8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043631" y="809898"/>
            <a:ext cx="9942716" cy="1554480"/>
          </a:xfrm>
        </p:spPr>
        <p:txBody>
          <a:bodyPr anchor="ctr">
            <a:normAutofit/>
          </a:bodyPr>
          <a:lstStyle/>
          <a:p>
            <a:r>
              <a:rPr lang="en-US" sz="4800"/>
              <a:t>The Leading Burdens of Communicable Diseases</a:t>
            </a:r>
          </a:p>
        </p:txBody>
      </p:sp>
      <p:sp>
        <p:nvSpPr>
          <p:cNvPr id="3" name="Content Placeholder 2"/>
          <p:cNvSpPr>
            <a:spLocks noGrp="1"/>
          </p:cNvSpPr>
          <p:nvPr>
            <p:ph idx="1"/>
          </p:nvPr>
        </p:nvSpPr>
        <p:spPr>
          <a:xfrm>
            <a:off x="1045028" y="3017522"/>
            <a:ext cx="9941319" cy="3124658"/>
          </a:xfrm>
        </p:spPr>
        <p:txBody>
          <a:bodyPr anchor="ctr">
            <a:normAutofit/>
          </a:bodyPr>
          <a:lstStyle/>
          <a:p>
            <a:pPr>
              <a:buNone/>
            </a:pPr>
            <a:r>
              <a:rPr lang="en-US" sz="2400" b="1"/>
              <a:t>The Burden of Emerging and Reemerging Infectious Diseases</a:t>
            </a:r>
          </a:p>
          <a:p>
            <a:r>
              <a:rPr lang="en-US" sz="2400"/>
              <a:t>Truly global threats and “a perpetual challenge”</a:t>
            </a:r>
          </a:p>
          <a:p>
            <a:r>
              <a:rPr lang="en-US" sz="2400"/>
              <a:t>Zoonoses (infection spread from animals to humans) cause of about 60%</a:t>
            </a:r>
          </a:p>
          <a:p>
            <a:r>
              <a:rPr lang="en-US" sz="2400"/>
              <a:t>Key factors include microbial adaptation and change, climate, changing ecosystems, international travel and commerce, and war</a:t>
            </a:r>
          </a:p>
          <a:p>
            <a:endParaRPr lang="en-US" sz="2400"/>
          </a:p>
        </p:txBody>
      </p:sp>
      <p:cxnSp>
        <p:nvCxnSpPr>
          <p:cNvPr id="17" name="Straight Connector 16">
            <a:extLst>
              <a:ext uri="{FF2B5EF4-FFF2-40B4-BE49-F238E27FC236}">
                <a16:creationId xmlns:a16="http://schemas.microsoft.com/office/drawing/2014/main" id="{6CF1BAF6-AD41-4082-B212-8A1F9A2E8779}"/>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3406008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3060C83-F051-4F0E-ABAD-AA0DFC48B21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Shape 11">
            <a:extLst>
              <a:ext uri="{FF2B5EF4-FFF2-40B4-BE49-F238E27FC236}">
                <a16:creationId xmlns:a16="http://schemas.microsoft.com/office/drawing/2014/main" id="{83C98ABE-055B-441F-B07E-44F97F083C3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29FDB030-9B49-4CED-8CCD-4D99382388A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783CA14-24A1-485C-8B30-D6A5D87987A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9A97C86A-04D6-40F7-AE84-31AB43E6A84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Isosceles Triangle 19">
            <a:extLst>
              <a:ext uri="{FF2B5EF4-FFF2-40B4-BE49-F238E27FC236}">
                <a16:creationId xmlns:a16="http://schemas.microsoft.com/office/drawing/2014/main" id="{FF9F2414-84E8-453E-B1F3-389FDE8192D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66E86D44-E600-4DD2-BAB3-C87220B56E7D}"/>
              </a:ext>
            </a:extLst>
          </p:cNvPr>
          <p:cNvPicPr>
            <a:picLocks noGrp="1" noChangeAspect="1"/>
          </p:cNvPicPr>
          <p:nvPr>
            <p:ph idx="1"/>
          </p:nvPr>
        </p:nvPicPr>
        <p:blipFill>
          <a:blip r:embed="rId2"/>
          <a:stretch>
            <a:fillRect/>
          </a:stretch>
        </p:blipFill>
        <p:spPr>
          <a:xfrm>
            <a:off x="3195638" y="164041"/>
            <a:ext cx="5838825" cy="6487584"/>
          </a:xfrm>
          <a:prstGeom prst="rect">
            <a:avLst/>
          </a:prstGeom>
          <a:ln>
            <a:noFill/>
          </a:ln>
        </p:spPr>
      </p:pic>
      <p:sp>
        <p:nvSpPr>
          <p:cNvPr id="22" name="Isosceles Triangle 21">
            <a:extLst>
              <a:ext uri="{FF2B5EF4-FFF2-40B4-BE49-F238E27FC236}">
                <a16:creationId xmlns:a16="http://schemas.microsoft.com/office/drawing/2014/main" id="{3ECA69A1-7536-43AC-85EF-C7106179F5E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1371242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F3060C83-F051-4F0E-ABAD-AA0DFC48B21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Freeform: Shape 15">
            <a:extLst>
              <a:ext uri="{FF2B5EF4-FFF2-40B4-BE49-F238E27FC236}">
                <a16:creationId xmlns:a16="http://schemas.microsoft.com/office/drawing/2014/main" id="{83C98ABE-055B-441F-B07E-44F97F083C3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29FDB030-9B49-4CED-8CCD-4D99382388A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3783CA14-24A1-485C-8B30-D6A5D87987A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9A97C86A-04D6-40F7-AE84-31AB43E6A84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4" name="Isosceles Triangle 23">
            <a:extLst>
              <a:ext uri="{FF2B5EF4-FFF2-40B4-BE49-F238E27FC236}">
                <a16:creationId xmlns:a16="http://schemas.microsoft.com/office/drawing/2014/main" id="{FF9F2414-84E8-453E-B1F3-389FDE8192D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Content Placeholder 8">
            <a:extLst>
              <a:ext uri="{FF2B5EF4-FFF2-40B4-BE49-F238E27FC236}">
                <a16:creationId xmlns:a16="http://schemas.microsoft.com/office/drawing/2014/main" id="{92C1CCD0-0D4E-4A99-9D5F-4FE66D10EC91}"/>
              </a:ext>
            </a:extLst>
          </p:cNvPr>
          <p:cNvPicPr>
            <a:picLocks noGrp="1" noChangeAspect="1"/>
          </p:cNvPicPr>
          <p:nvPr>
            <p:ph idx="1"/>
          </p:nvPr>
        </p:nvPicPr>
        <p:blipFill>
          <a:blip r:embed="rId2"/>
          <a:stretch>
            <a:fillRect/>
          </a:stretch>
        </p:blipFill>
        <p:spPr>
          <a:xfrm>
            <a:off x="3257551" y="213599"/>
            <a:ext cx="5757862" cy="6309987"/>
          </a:xfrm>
          <a:prstGeom prst="rect">
            <a:avLst/>
          </a:prstGeom>
          <a:ln>
            <a:noFill/>
          </a:ln>
        </p:spPr>
      </p:pic>
      <p:sp>
        <p:nvSpPr>
          <p:cNvPr id="26" name="Isosceles Triangle 25">
            <a:extLst>
              <a:ext uri="{FF2B5EF4-FFF2-40B4-BE49-F238E27FC236}">
                <a16:creationId xmlns:a16="http://schemas.microsoft.com/office/drawing/2014/main" id="{3ECA69A1-7536-43AC-85EF-C7106179F5E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1DAC1A15-4E93-4D77-9D67-7B3B34A3756A}"/>
              </a:ext>
            </a:extLst>
          </p:cNvPr>
          <p:cNvSpPr/>
          <p:nvPr/>
        </p:nvSpPr>
        <p:spPr>
          <a:xfrm>
            <a:off x="8124825" y="3236495"/>
            <a:ext cx="890588" cy="380999"/>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65358689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3060C83-F051-4F0E-ABAD-AA0DFC48B21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Shape 11">
            <a:extLst>
              <a:ext uri="{FF2B5EF4-FFF2-40B4-BE49-F238E27FC236}">
                <a16:creationId xmlns:a16="http://schemas.microsoft.com/office/drawing/2014/main" id="{83C98ABE-055B-441F-B07E-44F97F083C3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29FDB030-9B49-4CED-8CCD-4D99382388A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783CA14-24A1-485C-8B30-D6A5D87987A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9A97C86A-04D6-40F7-AE84-31AB43E6A84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Isosceles Triangle 19">
            <a:extLst>
              <a:ext uri="{FF2B5EF4-FFF2-40B4-BE49-F238E27FC236}">
                <a16:creationId xmlns:a16="http://schemas.microsoft.com/office/drawing/2014/main" id="{FF9F2414-84E8-453E-B1F3-389FDE8192D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868B7DD3-0DF0-4683-9AB6-25596755800F}"/>
              </a:ext>
            </a:extLst>
          </p:cNvPr>
          <p:cNvPicPr>
            <a:picLocks noGrp="1" noChangeAspect="1"/>
          </p:cNvPicPr>
          <p:nvPr>
            <p:ph idx="1"/>
          </p:nvPr>
        </p:nvPicPr>
        <p:blipFill>
          <a:blip r:embed="rId2"/>
          <a:stretch>
            <a:fillRect/>
          </a:stretch>
        </p:blipFill>
        <p:spPr>
          <a:xfrm>
            <a:off x="3243263" y="282065"/>
            <a:ext cx="5700712" cy="6299130"/>
          </a:xfrm>
          <a:prstGeom prst="rect">
            <a:avLst/>
          </a:prstGeom>
          <a:ln>
            <a:noFill/>
          </a:ln>
        </p:spPr>
      </p:pic>
      <p:sp>
        <p:nvSpPr>
          <p:cNvPr id="22" name="Isosceles Triangle 21">
            <a:extLst>
              <a:ext uri="{FF2B5EF4-FFF2-40B4-BE49-F238E27FC236}">
                <a16:creationId xmlns:a16="http://schemas.microsoft.com/office/drawing/2014/main" id="{3ECA69A1-7536-43AC-85EF-C7106179F5E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6740380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146E4A-EC98-47C5-8F70-7A55794D2BA1}"/>
              </a:ext>
            </a:extLst>
          </p:cNvPr>
          <p:cNvSpPr>
            <a:spLocks noGrp="1"/>
          </p:cNvSpPr>
          <p:nvPr>
            <p:ph type="title"/>
          </p:nvPr>
        </p:nvSpPr>
        <p:spPr>
          <a:xfrm>
            <a:off x="4965430" y="629268"/>
            <a:ext cx="6586491" cy="1286160"/>
          </a:xfrm>
        </p:spPr>
        <p:txBody>
          <a:bodyPr anchor="b">
            <a:normAutofit/>
          </a:bodyPr>
          <a:lstStyle/>
          <a:p>
            <a:r>
              <a:rPr lang="en-GB" dirty="0"/>
              <a:t>See you next week</a:t>
            </a:r>
          </a:p>
        </p:txBody>
      </p:sp>
      <p:sp>
        <p:nvSpPr>
          <p:cNvPr id="3" name="Content Placeholder 2">
            <a:extLst>
              <a:ext uri="{FF2B5EF4-FFF2-40B4-BE49-F238E27FC236}">
                <a16:creationId xmlns:a16="http://schemas.microsoft.com/office/drawing/2014/main" id="{37F96EB7-CDDC-434F-AD7A-D8D52DE4326C}"/>
              </a:ext>
            </a:extLst>
          </p:cNvPr>
          <p:cNvSpPr>
            <a:spLocks noGrp="1"/>
          </p:cNvSpPr>
          <p:nvPr>
            <p:ph idx="1"/>
          </p:nvPr>
        </p:nvSpPr>
        <p:spPr>
          <a:xfrm>
            <a:off x="4965431" y="2438400"/>
            <a:ext cx="6586489" cy="3785419"/>
          </a:xfrm>
        </p:spPr>
        <p:txBody>
          <a:bodyPr>
            <a:normAutofit/>
          </a:bodyPr>
          <a:lstStyle/>
          <a:p>
            <a:pPr marL="0" indent="0">
              <a:buNone/>
            </a:pPr>
            <a:r>
              <a:rPr lang="en-US" dirty="0"/>
              <a:t>W</a:t>
            </a:r>
            <a:r>
              <a:rPr lang="en-GB" dirty="0"/>
              <a:t>e will discuss non-communicable diseases and global health</a:t>
            </a:r>
          </a:p>
          <a:p>
            <a:pPr marL="0" indent="0">
              <a:buNone/>
            </a:pPr>
            <a:r>
              <a:rPr lang="en-GB" dirty="0"/>
              <a:t>We will go through another example of creating the global context for your essays</a:t>
            </a:r>
          </a:p>
          <a:p>
            <a:pPr marL="0" indent="0">
              <a:buNone/>
            </a:pPr>
            <a:r>
              <a:rPr lang="en-GB" dirty="0"/>
              <a:t>Enjoy </a:t>
            </a:r>
            <a:r>
              <a:rPr lang="en-GB"/>
              <a:t>your weekend</a:t>
            </a:r>
            <a:r>
              <a:rPr lang="en-GB" dirty="0"/>
              <a:t>!</a:t>
            </a:r>
          </a:p>
        </p:txBody>
      </p:sp>
      <p:pic>
        <p:nvPicPr>
          <p:cNvPr id="5" name="Picture 4">
            <a:extLst>
              <a:ext uri="{FF2B5EF4-FFF2-40B4-BE49-F238E27FC236}">
                <a16:creationId xmlns:a16="http://schemas.microsoft.com/office/drawing/2014/main" id="{B357EF9B-DC95-4B67-A014-2A89A64F2BC3}"/>
              </a:ext>
            </a:extLst>
          </p:cNvPr>
          <p:cNvPicPr>
            <a:picLocks noChangeAspect="1"/>
          </p:cNvPicPr>
          <p:nvPr/>
        </p:nvPicPr>
        <p:blipFill rotWithShape="1">
          <a:blip r:embed="rId2"/>
          <a:srcRect r="54881" b="-1"/>
          <a:stretch/>
        </p:blipFill>
        <p:spPr>
          <a:xfrm>
            <a:off x="20" y="10"/>
            <a:ext cx="4635571" cy="6857990"/>
          </a:xfrm>
          <a:prstGeom prst="rect">
            <a:avLst/>
          </a:prstGeom>
          <a:effectLst/>
        </p:spPr>
      </p:pic>
      <p:cxnSp>
        <p:nvCxnSpPr>
          <p:cNvPr id="9" name="Straight Connector 8">
            <a:extLst>
              <a:ext uri="{FF2B5EF4-FFF2-40B4-BE49-F238E27FC236}">
                <a16:creationId xmlns:a16="http://schemas.microsoft.com/office/drawing/2014/main" id="{A7F400EE-A8A5-48AF-B4D6-291B52C6F0B0}"/>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E9B09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577049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8873D23-2DCF-4B31-A009-95721C06E8E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13EF075-D4EF-4929-ADBC-91B27DA1995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12" name="Group 11">
            <a:extLst>
              <a:ext uri="{FF2B5EF4-FFF2-40B4-BE49-F238E27FC236}">
                <a16:creationId xmlns:a16="http://schemas.microsoft.com/office/drawing/2014/main" id="{DAA26DFA-AAB2-4973-9C17-16D587C7B198}"/>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1863" y="508838"/>
            <a:ext cx="5217958" cy="6239661"/>
            <a:chOff x="-19221" y="251144"/>
            <a:chExt cx="5217958" cy="6239661"/>
          </a:xfrm>
        </p:grpSpPr>
        <p:sp>
          <p:nvSpPr>
            <p:cNvPr id="13" name="Freeform: Shape 12">
              <a:extLst>
                <a:ext uri="{FF2B5EF4-FFF2-40B4-BE49-F238E27FC236}">
                  <a16:creationId xmlns:a16="http://schemas.microsoft.com/office/drawing/2014/main" id="{3F407F11-7321-4BF6-8536-CCE8E342454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9221" y="251144"/>
              <a:ext cx="5187198" cy="6239661"/>
            </a:xfrm>
            <a:custGeom>
              <a:avLst/>
              <a:gdLst>
                <a:gd name="connsiteX0" fmla="*/ 2011811 w 5187198"/>
                <a:gd name="connsiteY0" fmla="*/ 4 h 6239661"/>
                <a:gd name="connsiteX1" fmla="*/ 2617011 w 5187198"/>
                <a:gd name="connsiteY1" fmla="*/ 70590 h 6239661"/>
                <a:gd name="connsiteX2" fmla="*/ 2690321 w 5187198"/>
                <a:gd name="connsiteY2" fmla="*/ 88146 h 6239661"/>
                <a:gd name="connsiteX3" fmla="*/ 2726863 w 5187198"/>
                <a:gd name="connsiteY3" fmla="*/ 97127 h 6239661"/>
                <a:gd name="connsiteX4" fmla="*/ 2762951 w 5187198"/>
                <a:gd name="connsiteY4" fmla="*/ 107375 h 6239661"/>
                <a:gd name="connsiteX5" fmla="*/ 2834843 w 5187198"/>
                <a:gd name="connsiteY5" fmla="*/ 128493 h 6239661"/>
                <a:gd name="connsiteX6" fmla="*/ 2906574 w 5187198"/>
                <a:gd name="connsiteY6" fmla="*/ 151076 h 6239661"/>
                <a:gd name="connsiteX7" fmla="*/ 3049504 w 5187198"/>
                <a:gd name="connsiteY7" fmla="*/ 202124 h 6239661"/>
                <a:gd name="connsiteX8" fmla="*/ 3189518 w 5187198"/>
                <a:gd name="connsiteY8" fmla="*/ 260159 h 6239661"/>
                <a:gd name="connsiteX9" fmla="*/ 3326048 w 5187198"/>
                <a:gd name="connsiteY9" fmla="*/ 325143 h 6239661"/>
                <a:gd name="connsiteX10" fmla="*/ 3459166 w 5187198"/>
                <a:gd name="connsiteY10" fmla="*/ 395936 h 6239661"/>
                <a:gd name="connsiteX11" fmla="*/ 3588578 w 5187198"/>
                <a:gd name="connsiteY11" fmla="*/ 472343 h 6239661"/>
                <a:gd name="connsiteX12" fmla="*/ 3651864 w 5187198"/>
                <a:gd name="connsiteY12" fmla="*/ 512600 h 6239661"/>
                <a:gd name="connsiteX13" fmla="*/ 3714514 w 5187198"/>
                <a:gd name="connsiteY13" fmla="*/ 553499 h 6239661"/>
                <a:gd name="connsiteX14" fmla="*/ 4181221 w 5187198"/>
                <a:gd name="connsiteY14" fmla="*/ 922912 h 6239661"/>
                <a:gd name="connsiteX15" fmla="*/ 4582963 w 5187198"/>
                <a:gd name="connsiteY15" fmla="*/ 1358264 h 6239661"/>
                <a:gd name="connsiteX16" fmla="*/ 4670721 w 5187198"/>
                <a:gd name="connsiteY16" fmla="*/ 1477644 h 6239661"/>
                <a:gd name="connsiteX17" fmla="*/ 4752378 w 5187198"/>
                <a:gd name="connsiteY17" fmla="*/ 1601187 h 6239661"/>
                <a:gd name="connsiteX18" fmla="*/ 4772168 w 5187198"/>
                <a:gd name="connsiteY18" fmla="*/ 1632456 h 6239661"/>
                <a:gd name="connsiteX19" fmla="*/ 4782117 w 5187198"/>
                <a:gd name="connsiteY19" fmla="*/ 1648104 h 6239661"/>
                <a:gd name="connsiteX20" fmla="*/ 4791381 w 5187198"/>
                <a:gd name="connsiteY20" fmla="*/ 1664150 h 6239661"/>
                <a:gd name="connsiteX21" fmla="*/ 4828190 w 5187198"/>
                <a:gd name="connsiteY21" fmla="*/ 1728379 h 6239661"/>
                <a:gd name="connsiteX22" fmla="*/ 4864832 w 5187198"/>
                <a:gd name="connsiteY22" fmla="*/ 1792796 h 6239661"/>
                <a:gd name="connsiteX23" fmla="*/ 4899201 w 5187198"/>
                <a:gd name="connsiteY23" fmla="*/ 1858342 h 6239661"/>
                <a:gd name="connsiteX24" fmla="*/ 4933266 w 5187198"/>
                <a:gd name="connsiteY24" fmla="*/ 1924155 h 6239661"/>
                <a:gd name="connsiteX25" fmla="*/ 4964403 w 5187198"/>
                <a:gd name="connsiteY25" fmla="*/ 1991384 h 6239661"/>
                <a:gd name="connsiteX26" fmla="*/ 4995019 w 5187198"/>
                <a:gd name="connsiteY26" fmla="*/ 2058823 h 6239661"/>
                <a:gd name="connsiteX27" fmla="*/ 5021999 w 5187198"/>
                <a:gd name="connsiteY27" fmla="*/ 2127723 h 6239661"/>
                <a:gd name="connsiteX28" fmla="*/ 5048321 w 5187198"/>
                <a:gd name="connsiteY28" fmla="*/ 2196908 h 6239661"/>
                <a:gd name="connsiteX29" fmla="*/ 5070546 w 5187198"/>
                <a:gd name="connsiteY29" fmla="*/ 2267547 h 6239661"/>
                <a:gd name="connsiteX30" fmla="*/ 5092171 w 5187198"/>
                <a:gd name="connsiteY30" fmla="*/ 2338256 h 6239661"/>
                <a:gd name="connsiteX31" fmla="*/ 5110305 w 5187198"/>
                <a:gd name="connsiteY31" fmla="*/ 2409886 h 6239661"/>
                <a:gd name="connsiteX32" fmla="*/ 5186393 w 5187198"/>
                <a:gd name="connsiteY32" fmla="*/ 2992022 h 6239661"/>
                <a:gd name="connsiteX33" fmla="*/ 5149045 w 5187198"/>
                <a:gd name="connsiteY33" fmla="*/ 3571816 h 6239661"/>
                <a:gd name="connsiteX34" fmla="*/ 5126572 w 5187198"/>
                <a:gd name="connsiteY34" fmla="*/ 3714520 h 6239661"/>
                <a:gd name="connsiteX35" fmla="*/ 5099067 w 5187198"/>
                <a:gd name="connsiteY35" fmla="*/ 3856108 h 6239661"/>
                <a:gd name="connsiteX36" fmla="*/ 5095699 w 5187198"/>
                <a:gd name="connsiteY36" fmla="*/ 3873868 h 6239661"/>
                <a:gd name="connsiteX37" fmla="*/ 5091573 w 5187198"/>
                <a:gd name="connsiteY37" fmla="*/ 3891426 h 6239661"/>
                <a:gd name="connsiteX38" fmla="*/ 5083324 w 5187198"/>
                <a:gd name="connsiteY38" fmla="*/ 3926541 h 6239661"/>
                <a:gd name="connsiteX39" fmla="*/ 5067256 w 5187198"/>
                <a:gd name="connsiteY39" fmla="*/ 3996889 h 6239661"/>
                <a:gd name="connsiteX40" fmla="*/ 5059194 w 5187198"/>
                <a:gd name="connsiteY40" fmla="*/ 4032171 h 6239661"/>
                <a:gd name="connsiteX41" fmla="*/ 5049522 w 5187198"/>
                <a:gd name="connsiteY41" fmla="*/ 4067833 h 6239661"/>
                <a:gd name="connsiteX42" fmla="*/ 5040067 w 5187198"/>
                <a:gd name="connsiteY42" fmla="*/ 4103553 h 6239661"/>
                <a:gd name="connsiteX43" fmla="*/ 5028960 w 5187198"/>
                <a:gd name="connsiteY43" fmla="*/ 4138946 h 6239661"/>
                <a:gd name="connsiteX44" fmla="*/ 4917351 w 5187198"/>
                <a:gd name="connsiteY44" fmla="*/ 4417041 h 6239661"/>
                <a:gd name="connsiteX45" fmla="*/ 4756163 w 5187198"/>
                <a:gd name="connsiteY45" fmla="*/ 4676402 h 6239661"/>
                <a:gd name="connsiteX46" fmla="*/ 4322493 w 5187198"/>
                <a:gd name="connsiteY46" fmla="*/ 5105604 h 6239661"/>
                <a:gd name="connsiteX47" fmla="*/ 3840510 w 5187198"/>
                <a:gd name="connsiteY47" fmla="*/ 5429590 h 6239661"/>
                <a:gd name="connsiteX48" fmla="*/ 3606447 w 5187198"/>
                <a:gd name="connsiteY48" fmla="*/ 5572862 h 6239661"/>
                <a:gd name="connsiteX49" fmla="*/ 3488814 w 5187198"/>
                <a:gd name="connsiteY49" fmla="*/ 5647178 h 6239661"/>
                <a:gd name="connsiteX50" fmla="*/ 3365864 w 5187198"/>
                <a:gd name="connsiteY50" fmla="*/ 5722735 h 6239661"/>
                <a:gd name="connsiteX51" fmla="*/ 2839486 w 5187198"/>
                <a:gd name="connsiteY51" fmla="*/ 5999120 h 6239661"/>
                <a:gd name="connsiteX52" fmla="*/ 2242423 w 5187198"/>
                <a:gd name="connsiteY52" fmla="*/ 6192346 h 6239661"/>
                <a:gd name="connsiteX53" fmla="*/ 1589380 w 5187198"/>
                <a:gd name="connsiteY53" fmla="*/ 6230657 h 6239661"/>
                <a:gd name="connsiteX54" fmla="*/ 1548244 w 5187198"/>
                <a:gd name="connsiteY54" fmla="*/ 6226706 h 6239661"/>
                <a:gd name="connsiteX55" fmla="*/ 1507348 w 5187198"/>
                <a:gd name="connsiteY55" fmla="*/ 6221428 h 6239661"/>
                <a:gd name="connsiteX56" fmla="*/ 1466401 w 5187198"/>
                <a:gd name="connsiteY56" fmla="*/ 6215904 h 6239661"/>
                <a:gd name="connsiteX57" fmla="*/ 1425773 w 5187198"/>
                <a:gd name="connsiteY57" fmla="*/ 6209191 h 6239661"/>
                <a:gd name="connsiteX58" fmla="*/ 1344960 w 5187198"/>
                <a:gd name="connsiteY58" fmla="*/ 6193681 h 6239661"/>
                <a:gd name="connsiteX59" fmla="*/ 1265007 w 5187198"/>
                <a:gd name="connsiteY59" fmla="*/ 6175388 h 6239661"/>
                <a:gd name="connsiteX60" fmla="*/ 1225415 w 5187198"/>
                <a:gd name="connsiteY60" fmla="*/ 6165243 h 6239661"/>
                <a:gd name="connsiteX61" fmla="*/ 1186567 w 5187198"/>
                <a:gd name="connsiteY61" fmla="*/ 6154486 h 6239661"/>
                <a:gd name="connsiteX62" fmla="*/ 1111158 w 5187198"/>
                <a:gd name="connsiteY62" fmla="*/ 6130918 h 6239661"/>
                <a:gd name="connsiteX63" fmla="*/ 1035915 w 5187198"/>
                <a:gd name="connsiteY63" fmla="*/ 6107163 h 6239661"/>
                <a:gd name="connsiteX64" fmla="*/ 961579 w 5187198"/>
                <a:gd name="connsiteY64" fmla="*/ 6079594 h 6239661"/>
                <a:gd name="connsiteX65" fmla="*/ 395297 w 5187198"/>
                <a:gd name="connsiteY65" fmla="*/ 5792812 h 6239661"/>
                <a:gd name="connsiteX66" fmla="*/ 265239 w 5187198"/>
                <a:gd name="connsiteY66" fmla="*/ 5701511 h 6239661"/>
                <a:gd name="connsiteX67" fmla="*/ 233756 w 5187198"/>
                <a:gd name="connsiteY67" fmla="*/ 5677542 h 6239661"/>
                <a:gd name="connsiteX68" fmla="*/ 202800 w 5187198"/>
                <a:gd name="connsiteY68" fmla="*/ 5652902 h 6239661"/>
                <a:gd name="connsiteX69" fmla="*/ 140918 w 5187198"/>
                <a:gd name="connsiteY69" fmla="*/ 5603515 h 6239661"/>
                <a:gd name="connsiteX70" fmla="*/ 110625 w 5187198"/>
                <a:gd name="connsiteY70" fmla="*/ 5578127 h 6239661"/>
                <a:gd name="connsiteX71" fmla="*/ 95631 w 5187198"/>
                <a:gd name="connsiteY71" fmla="*/ 5565299 h 6239661"/>
                <a:gd name="connsiteX72" fmla="*/ 81966 w 5187198"/>
                <a:gd name="connsiteY72" fmla="*/ 5550973 h 6239661"/>
                <a:gd name="connsiteX73" fmla="*/ 27991 w 5187198"/>
                <a:gd name="connsiteY73" fmla="*/ 5493272 h 6239661"/>
                <a:gd name="connsiteX74" fmla="*/ 1454 w 5187198"/>
                <a:gd name="connsiteY74" fmla="*/ 5464252 h 6239661"/>
                <a:gd name="connsiteX75" fmla="*/ 0 w 5187198"/>
                <a:gd name="connsiteY75" fmla="*/ 5462518 h 6239661"/>
                <a:gd name="connsiteX76" fmla="*/ 0 w 5187198"/>
                <a:gd name="connsiteY76" fmla="*/ 4720187 h 6239661"/>
                <a:gd name="connsiteX77" fmla="*/ 109684 w 5187198"/>
                <a:gd name="connsiteY77" fmla="*/ 4836724 h 6239661"/>
                <a:gd name="connsiteX78" fmla="*/ 306959 w 5187198"/>
                <a:gd name="connsiteY78" fmla="*/ 5007200 h 6239661"/>
                <a:gd name="connsiteX79" fmla="*/ 358101 w 5187198"/>
                <a:gd name="connsiteY79" fmla="*/ 5046057 h 6239661"/>
                <a:gd name="connsiteX80" fmla="*/ 383328 w 5187198"/>
                <a:gd name="connsiteY80" fmla="*/ 5065684 h 6239661"/>
                <a:gd name="connsiteX81" fmla="*/ 409503 w 5187198"/>
                <a:gd name="connsiteY81" fmla="*/ 5083942 h 6239661"/>
                <a:gd name="connsiteX82" fmla="*/ 461889 w 5187198"/>
                <a:gd name="connsiteY82" fmla="*/ 5119888 h 6239661"/>
                <a:gd name="connsiteX83" fmla="*/ 474883 w 5187198"/>
                <a:gd name="connsiteY83" fmla="*/ 5128933 h 6239661"/>
                <a:gd name="connsiteX84" fmla="*/ 486410 w 5187198"/>
                <a:gd name="connsiteY84" fmla="*/ 5139557 h 6239661"/>
                <a:gd name="connsiteX85" fmla="*/ 510852 w 5187198"/>
                <a:gd name="connsiteY85" fmla="*/ 5159089 h 6239661"/>
                <a:gd name="connsiteX86" fmla="*/ 560653 w 5187198"/>
                <a:gd name="connsiteY86" fmla="*/ 5196893 h 6239661"/>
                <a:gd name="connsiteX87" fmla="*/ 585485 w 5187198"/>
                <a:gd name="connsiteY87" fmla="*/ 5215834 h 6239661"/>
                <a:gd name="connsiteX88" fmla="*/ 610707 w 5187198"/>
                <a:gd name="connsiteY88" fmla="*/ 5234185 h 6239661"/>
                <a:gd name="connsiteX89" fmla="*/ 714768 w 5187198"/>
                <a:gd name="connsiteY89" fmla="*/ 5303103 h 6239661"/>
                <a:gd name="connsiteX90" fmla="*/ 1166634 w 5187198"/>
                <a:gd name="connsiteY90" fmla="*/ 5513322 h 6239661"/>
                <a:gd name="connsiteX91" fmla="*/ 1225991 w 5187198"/>
                <a:gd name="connsiteY91" fmla="*/ 5533632 h 6239661"/>
                <a:gd name="connsiteX92" fmla="*/ 1286680 w 5187198"/>
                <a:gd name="connsiteY92" fmla="*/ 5550705 h 6239661"/>
                <a:gd name="connsiteX93" fmla="*/ 1347310 w 5187198"/>
                <a:gd name="connsiteY93" fmla="*/ 5567995 h 6239661"/>
                <a:gd name="connsiteX94" fmla="*/ 1377002 w 5187198"/>
                <a:gd name="connsiteY94" fmla="*/ 5575719 h 6239661"/>
                <a:gd name="connsiteX95" fmla="*/ 1406328 w 5187198"/>
                <a:gd name="connsiteY95" fmla="*/ 5582649 h 6239661"/>
                <a:gd name="connsiteX96" fmla="*/ 1465060 w 5187198"/>
                <a:gd name="connsiteY96" fmla="*/ 5594909 h 6239661"/>
                <a:gd name="connsiteX97" fmla="*/ 1523881 w 5187198"/>
                <a:gd name="connsiteY97" fmla="*/ 5605105 h 6239661"/>
                <a:gd name="connsiteX98" fmla="*/ 1553325 w 5187198"/>
                <a:gd name="connsiteY98" fmla="*/ 5609865 h 6239661"/>
                <a:gd name="connsiteX99" fmla="*/ 1582813 w 5187198"/>
                <a:gd name="connsiteY99" fmla="*/ 5613593 h 6239661"/>
                <a:gd name="connsiteX100" fmla="*/ 1612301 w 5187198"/>
                <a:gd name="connsiteY100" fmla="*/ 5617321 h 6239661"/>
                <a:gd name="connsiteX101" fmla="*/ 1641863 w 5187198"/>
                <a:gd name="connsiteY101" fmla="*/ 5619910 h 6239661"/>
                <a:gd name="connsiteX102" fmla="*/ 2117508 w 5187198"/>
                <a:gd name="connsiteY102" fmla="*/ 5595156 h 6239661"/>
                <a:gd name="connsiteX103" fmla="*/ 2597368 w 5187198"/>
                <a:gd name="connsiteY103" fmla="*/ 5447381 h 6239661"/>
                <a:gd name="connsiteX104" fmla="*/ 3082968 w 5187198"/>
                <a:gd name="connsiteY104" fmla="*/ 5223245 h 6239661"/>
                <a:gd name="connsiteX105" fmla="*/ 3334855 w 5187198"/>
                <a:gd name="connsiteY105" fmla="*/ 5097383 h 6239661"/>
                <a:gd name="connsiteX106" fmla="*/ 3599509 w 5187198"/>
                <a:gd name="connsiteY106" fmla="*/ 4976217 h 6239661"/>
                <a:gd name="connsiteX107" fmla="*/ 4112002 w 5187198"/>
                <a:gd name="connsiteY107" fmla="*/ 4766359 h 6239661"/>
                <a:gd name="connsiteX108" fmla="*/ 4348983 w 5187198"/>
                <a:gd name="connsiteY108" fmla="*/ 4649833 h 6239661"/>
                <a:gd name="connsiteX109" fmla="*/ 4560505 w 5187198"/>
                <a:gd name="connsiteY109" fmla="*/ 4501564 h 6239661"/>
                <a:gd name="connsiteX110" fmla="*/ 4731963 w 5187198"/>
                <a:gd name="connsiteY110" fmla="*/ 4309870 h 6239661"/>
                <a:gd name="connsiteX111" fmla="*/ 4852344 w 5187198"/>
                <a:gd name="connsiteY111" fmla="*/ 4078640 h 6239661"/>
                <a:gd name="connsiteX112" fmla="*/ 4863972 w 5187198"/>
                <a:gd name="connsiteY112" fmla="*/ 4047790 h 6239661"/>
                <a:gd name="connsiteX113" fmla="*/ 4874144 w 5187198"/>
                <a:gd name="connsiteY113" fmla="*/ 4016320 h 6239661"/>
                <a:gd name="connsiteX114" fmla="*/ 4884127 w 5187198"/>
                <a:gd name="connsiteY114" fmla="*/ 3984682 h 6239661"/>
                <a:gd name="connsiteX115" fmla="*/ 4892800 w 5187198"/>
                <a:gd name="connsiteY115" fmla="*/ 3951883 h 6239661"/>
                <a:gd name="connsiteX116" fmla="*/ 4909526 w 5187198"/>
                <a:gd name="connsiteY116" fmla="*/ 3886001 h 6239661"/>
                <a:gd name="connsiteX117" fmla="*/ 4917687 w 5187198"/>
                <a:gd name="connsiteY117" fmla="*/ 3852948 h 6239661"/>
                <a:gd name="connsiteX118" fmla="*/ 4921768 w 5187198"/>
                <a:gd name="connsiteY118" fmla="*/ 3836422 h 6239661"/>
                <a:gd name="connsiteX119" fmla="*/ 4924845 w 5187198"/>
                <a:gd name="connsiteY119" fmla="*/ 3819742 h 6239661"/>
                <a:gd name="connsiteX120" fmla="*/ 4948230 w 5187198"/>
                <a:gd name="connsiteY120" fmla="*/ 3685744 h 6239661"/>
                <a:gd name="connsiteX121" fmla="*/ 4962782 w 5187198"/>
                <a:gd name="connsiteY121" fmla="*/ 3550540 h 6239661"/>
                <a:gd name="connsiteX122" fmla="*/ 4939468 w 5187198"/>
                <a:gd name="connsiteY122" fmla="*/ 3010249 h 6239661"/>
                <a:gd name="connsiteX123" fmla="*/ 4816901 w 5187198"/>
                <a:gd name="connsiteY123" fmla="*/ 2488224 h 6239661"/>
                <a:gd name="connsiteX124" fmla="*/ 4797005 w 5187198"/>
                <a:gd name="connsiteY124" fmla="*/ 2424470 h 6239661"/>
                <a:gd name="connsiteX125" fmla="*/ 4774433 w 5187198"/>
                <a:gd name="connsiteY125" fmla="*/ 2361620 h 6239661"/>
                <a:gd name="connsiteX126" fmla="*/ 4752459 w 5187198"/>
                <a:gd name="connsiteY126" fmla="*/ 2298700 h 6239661"/>
                <a:gd name="connsiteX127" fmla="*/ 4728083 w 5187198"/>
                <a:gd name="connsiteY127" fmla="*/ 2236526 h 6239661"/>
                <a:gd name="connsiteX128" fmla="*/ 4704471 w 5187198"/>
                <a:gd name="connsiteY128" fmla="*/ 2174095 h 6239661"/>
                <a:gd name="connsiteX129" fmla="*/ 4678399 w 5187198"/>
                <a:gd name="connsiteY129" fmla="*/ 2112626 h 6239661"/>
                <a:gd name="connsiteX130" fmla="*/ 4652601 w 5187198"/>
                <a:gd name="connsiteY130" fmla="*/ 2050999 h 6239661"/>
                <a:gd name="connsiteX131" fmla="*/ 4624205 w 5187198"/>
                <a:gd name="connsiteY131" fmla="*/ 1990415 h 6239661"/>
                <a:gd name="connsiteX132" fmla="*/ 4595398 w 5187198"/>
                <a:gd name="connsiteY132" fmla="*/ 1930069 h 6239661"/>
                <a:gd name="connsiteX133" fmla="*/ 4563827 w 5187198"/>
                <a:gd name="connsiteY133" fmla="*/ 1870952 h 6239661"/>
                <a:gd name="connsiteX134" fmla="*/ 4531433 w 5187198"/>
                <a:gd name="connsiteY134" fmla="*/ 1812311 h 6239661"/>
                <a:gd name="connsiteX135" fmla="*/ 4523315 w 5187198"/>
                <a:gd name="connsiteY135" fmla="*/ 1797616 h 6239661"/>
                <a:gd name="connsiteX136" fmla="*/ 4514482 w 5187198"/>
                <a:gd name="connsiteY136" fmla="*/ 1783425 h 6239661"/>
                <a:gd name="connsiteX137" fmla="*/ 4496845 w 5187198"/>
                <a:gd name="connsiteY137" fmla="*/ 1754936 h 6239661"/>
                <a:gd name="connsiteX138" fmla="*/ 4461463 w 5187198"/>
                <a:gd name="connsiteY138" fmla="*/ 1697929 h 6239661"/>
                <a:gd name="connsiteX139" fmla="*/ 4452660 w 5187198"/>
                <a:gd name="connsiteY139" fmla="*/ 1683629 h 6239661"/>
                <a:gd name="connsiteX140" fmla="*/ 4443141 w 5187198"/>
                <a:gd name="connsiteY140" fmla="*/ 1669834 h 6239661"/>
                <a:gd name="connsiteX141" fmla="*/ 4424241 w 5187198"/>
                <a:gd name="connsiteY141" fmla="*/ 1642166 h 6239661"/>
                <a:gd name="connsiteX142" fmla="*/ 4346886 w 5187198"/>
                <a:gd name="connsiteY142" fmla="*/ 1532412 h 6239661"/>
                <a:gd name="connsiteX143" fmla="*/ 3985497 w 5187198"/>
                <a:gd name="connsiteY143" fmla="*/ 1134649 h 6239661"/>
                <a:gd name="connsiteX144" fmla="*/ 3545665 w 5187198"/>
                <a:gd name="connsiteY144" fmla="*/ 825877 h 6239661"/>
                <a:gd name="connsiteX145" fmla="*/ 3486190 w 5187198"/>
                <a:gd name="connsiteY145" fmla="*/ 794756 h 6239661"/>
                <a:gd name="connsiteX146" fmla="*/ 3426182 w 5187198"/>
                <a:gd name="connsiteY146" fmla="*/ 764765 h 6239661"/>
                <a:gd name="connsiteX147" fmla="*/ 3365044 w 5187198"/>
                <a:gd name="connsiteY147" fmla="*/ 737255 h 6239661"/>
                <a:gd name="connsiteX148" fmla="*/ 3334529 w 5187198"/>
                <a:gd name="connsiteY148" fmla="*/ 723514 h 6239661"/>
                <a:gd name="connsiteX149" fmla="*/ 3303733 w 5187198"/>
                <a:gd name="connsiteY149" fmla="*/ 710395 h 6239661"/>
                <a:gd name="connsiteX150" fmla="*/ 3179033 w 5187198"/>
                <a:gd name="connsiteY150" fmla="*/ 662259 h 6239661"/>
                <a:gd name="connsiteX151" fmla="*/ 3052408 w 5187198"/>
                <a:gd name="connsiteY151" fmla="*/ 620447 h 6239661"/>
                <a:gd name="connsiteX152" fmla="*/ 2924325 w 5187198"/>
                <a:gd name="connsiteY152" fmla="*/ 584505 h 6239661"/>
                <a:gd name="connsiteX153" fmla="*/ 2859667 w 5187198"/>
                <a:gd name="connsiteY153" fmla="*/ 569266 h 6239661"/>
                <a:gd name="connsiteX154" fmla="*/ 2795226 w 5187198"/>
                <a:gd name="connsiteY154" fmla="*/ 554085 h 6239661"/>
                <a:gd name="connsiteX155" fmla="*/ 2729702 w 5187198"/>
                <a:gd name="connsiteY155" fmla="*/ 540354 h 6239661"/>
                <a:gd name="connsiteX156" fmla="*/ 2663758 w 5187198"/>
                <a:gd name="connsiteY156" fmla="*/ 527322 h 6239661"/>
                <a:gd name="connsiteX157" fmla="*/ 2630927 w 5187198"/>
                <a:gd name="connsiteY157" fmla="*/ 520495 h 6239661"/>
                <a:gd name="connsiteX158" fmla="*/ 2597965 w 5187198"/>
                <a:gd name="connsiteY158" fmla="*/ 515024 h 6239661"/>
                <a:gd name="connsiteX159" fmla="*/ 2532205 w 5187198"/>
                <a:gd name="connsiteY159" fmla="*/ 503895 h 6239661"/>
                <a:gd name="connsiteX160" fmla="*/ 2010064 w 5187198"/>
                <a:gd name="connsiteY160" fmla="*/ 452552 h 6239661"/>
                <a:gd name="connsiteX161" fmla="*/ 1494552 w 5187198"/>
                <a:gd name="connsiteY161" fmla="*/ 485055 h 6239661"/>
                <a:gd name="connsiteX162" fmla="*/ 1366896 w 5187198"/>
                <a:gd name="connsiteY162" fmla="*/ 509389 h 6239661"/>
                <a:gd name="connsiteX163" fmla="*/ 1240175 w 5187198"/>
                <a:gd name="connsiteY163" fmla="*/ 541045 h 6239661"/>
                <a:gd name="connsiteX164" fmla="*/ 1177438 w 5187198"/>
                <a:gd name="connsiteY164" fmla="*/ 560170 h 6239661"/>
                <a:gd name="connsiteX165" fmla="*/ 1145987 w 5187198"/>
                <a:gd name="connsiteY165" fmla="*/ 569826 h 6239661"/>
                <a:gd name="connsiteX166" fmla="*/ 1130315 w 5187198"/>
                <a:gd name="connsiteY166" fmla="*/ 574669 h 6239661"/>
                <a:gd name="connsiteX167" fmla="*/ 1114873 w 5187198"/>
                <a:gd name="connsiteY167" fmla="*/ 580384 h 6239661"/>
                <a:gd name="connsiteX168" fmla="*/ 1052839 w 5187198"/>
                <a:gd name="connsiteY168" fmla="*/ 602943 h 6239661"/>
                <a:gd name="connsiteX169" fmla="*/ 991135 w 5187198"/>
                <a:gd name="connsiteY169" fmla="*/ 626866 h 6239661"/>
                <a:gd name="connsiteX170" fmla="*/ 930179 w 5187198"/>
                <a:gd name="connsiteY170" fmla="*/ 653191 h 6239661"/>
                <a:gd name="connsiteX171" fmla="*/ 869768 w 5187198"/>
                <a:gd name="connsiteY171" fmla="*/ 680937 h 6239661"/>
                <a:gd name="connsiteX172" fmla="*/ 810085 w 5187198"/>
                <a:gd name="connsiteY172" fmla="*/ 710734 h 6239661"/>
                <a:gd name="connsiteX173" fmla="*/ 751220 w 5187198"/>
                <a:gd name="connsiteY173" fmla="*/ 741794 h 6239661"/>
                <a:gd name="connsiteX174" fmla="*/ 532669 w 5187198"/>
                <a:gd name="connsiteY174" fmla="*/ 881688 h 6239661"/>
                <a:gd name="connsiteX175" fmla="*/ 354185 w 5187198"/>
                <a:gd name="connsiteY175" fmla="*/ 1050286 h 6239661"/>
                <a:gd name="connsiteX176" fmla="*/ 315980 w 5187198"/>
                <a:gd name="connsiteY176" fmla="*/ 1098125 h 6239661"/>
                <a:gd name="connsiteX177" fmla="*/ 280345 w 5187198"/>
                <a:gd name="connsiteY177" fmla="*/ 1149782 h 6239661"/>
                <a:gd name="connsiteX178" fmla="*/ 245890 w 5187198"/>
                <a:gd name="connsiteY178" fmla="*/ 1203959 h 6239661"/>
                <a:gd name="connsiteX179" fmla="*/ 212162 w 5187198"/>
                <a:gd name="connsiteY179" fmla="*/ 1260184 h 6239661"/>
                <a:gd name="connsiteX180" fmla="*/ 80716 w 5187198"/>
                <a:gd name="connsiteY180" fmla="*/ 1502476 h 6239661"/>
                <a:gd name="connsiteX181" fmla="*/ 0 w 5187198"/>
                <a:gd name="connsiteY181" fmla="*/ 1648841 h 6239661"/>
                <a:gd name="connsiteX182" fmla="*/ 0 w 5187198"/>
                <a:gd name="connsiteY182" fmla="*/ 954863 h 6239661"/>
                <a:gd name="connsiteX183" fmla="*/ 43491 w 5187198"/>
                <a:gd name="connsiteY183" fmla="*/ 895513 h 6239661"/>
                <a:gd name="connsiteX184" fmla="*/ 93923 w 5187198"/>
                <a:gd name="connsiteY184" fmla="*/ 834489 h 6239661"/>
                <a:gd name="connsiteX185" fmla="*/ 323465 w 5187198"/>
                <a:gd name="connsiteY185" fmla="*/ 617671 h 6239661"/>
                <a:gd name="connsiteX186" fmla="*/ 574777 w 5187198"/>
                <a:gd name="connsiteY186" fmla="*/ 446794 h 6239661"/>
                <a:gd name="connsiteX187" fmla="*/ 638943 w 5187198"/>
                <a:gd name="connsiteY187" fmla="*/ 408925 h 6239661"/>
                <a:gd name="connsiteX188" fmla="*/ 703505 w 5187198"/>
                <a:gd name="connsiteY188" fmla="*/ 371742 h 6239661"/>
                <a:gd name="connsiteX189" fmla="*/ 769262 w 5187198"/>
                <a:gd name="connsiteY189" fmla="*/ 336154 h 6239661"/>
                <a:gd name="connsiteX190" fmla="*/ 835552 w 5187198"/>
                <a:gd name="connsiteY190" fmla="*/ 301173 h 6239661"/>
                <a:gd name="connsiteX191" fmla="*/ 902979 w 5187198"/>
                <a:gd name="connsiteY191" fmla="*/ 268004 h 6239661"/>
                <a:gd name="connsiteX192" fmla="*/ 971127 w 5187198"/>
                <a:gd name="connsiteY192" fmla="*/ 235607 h 6239661"/>
                <a:gd name="connsiteX193" fmla="*/ 988238 w 5187198"/>
                <a:gd name="connsiteY193" fmla="*/ 227556 h 6239661"/>
                <a:gd name="connsiteX194" fmla="*/ 1005744 w 5187198"/>
                <a:gd name="connsiteY194" fmla="*/ 220191 h 6239661"/>
                <a:gd name="connsiteX195" fmla="*/ 1040729 w 5187198"/>
                <a:gd name="connsiteY195" fmla="*/ 205569 h 6239661"/>
                <a:gd name="connsiteX196" fmla="*/ 1110835 w 5187198"/>
                <a:gd name="connsiteY196" fmla="*/ 176248 h 6239661"/>
                <a:gd name="connsiteX197" fmla="*/ 1254256 w 5187198"/>
                <a:gd name="connsiteY197" fmla="*/ 123796 h 6239661"/>
                <a:gd name="connsiteX198" fmla="*/ 1401310 w 5187198"/>
                <a:gd name="connsiteY198" fmla="*/ 79852 h 6239661"/>
                <a:gd name="connsiteX199" fmla="*/ 2011811 w 5187198"/>
                <a:gd name="connsiteY199" fmla="*/ 4 h 623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5187198" h="6239661">
                  <a:moveTo>
                    <a:pt x="2011811" y="4"/>
                  </a:moveTo>
                  <a:cubicBezTo>
                    <a:pt x="2217306" y="120"/>
                    <a:pt x="2420903" y="25925"/>
                    <a:pt x="2617011" y="70590"/>
                  </a:cubicBezTo>
                  <a:lnTo>
                    <a:pt x="2690321" y="88146"/>
                  </a:lnTo>
                  <a:lnTo>
                    <a:pt x="2726863" y="97127"/>
                  </a:lnTo>
                  <a:lnTo>
                    <a:pt x="2762951" y="107375"/>
                  </a:lnTo>
                  <a:lnTo>
                    <a:pt x="2834843" y="128493"/>
                  </a:lnTo>
                  <a:cubicBezTo>
                    <a:pt x="2858788" y="135605"/>
                    <a:pt x="2882632" y="142226"/>
                    <a:pt x="2906574" y="151076"/>
                  </a:cubicBezTo>
                  <a:cubicBezTo>
                    <a:pt x="2954475" y="167852"/>
                    <a:pt x="3002363" y="183813"/>
                    <a:pt x="3049504" y="202124"/>
                  </a:cubicBezTo>
                  <a:lnTo>
                    <a:pt x="3189518" y="260159"/>
                  </a:lnTo>
                  <a:lnTo>
                    <a:pt x="3326048" y="325143"/>
                  </a:lnTo>
                  <a:cubicBezTo>
                    <a:pt x="3370687" y="348464"/>
                    <a:pt x="3414908" y="372485"/>
                    <a:pt x="3459166" y="395936"/>
                  </a:cubicBezTo>
                  <a:cubicBezTo>
                    <a:pt x="3502947" y="420302"/>
                    <a:pt x="3545491" y="447118"/>
                    <a:pt x="3588578" y="472343"/>
                  </a:cubicBezTo>
                  <a:cubicBezTo>
                    <a:pt x="3610346" y="484551"/>
                    <a:pt x="3630797" y="499072"/>
                    <a:pt x="3651864" y="512600"/>
                  </a:cubicBezTo>
                  <a:lnTo>
                    <a:pt x="3714514" y="553499"/>
                  </a:lnTo>
                  <a:cubicBezTo>
                    <a:pt x="3880005" y="664844"/>
                    <a:pt x="4036083" y="788388"/>
                    <a:pt x="4181221" y="922912"/>
                  </a:cubicBezTo>
                  <a:cubicBezTo>
                    <a:pt x="4326221" y="1057515"/>
                    <a:pt x="4461955" y="1202038"/>
                    <a:pt x="4582963" y="1358264"/>
                  </a:cubicBezTo>
                  <a:cubicBezTo>
                    <a:pt x="4614206" y="1396543"/>
                    <a:pt x="4642091" y="1437400"/>
                    <a:pt x="4670721" y="1477644"/>
                  </a:cubicBezTo>
                  <a:cubicBezTo>
                    <a:pt x="4700172" y="1517414"/>
                    <a:pt x="4725864" y="1559538"/>
                    <a:pt x="4752378" y="1601187"/>
                  </a:cubicBezTo>
                  <a:lnTo>
                    <a:pt x="4772168" y="1632456"/>
                  </a:lnTo>
                  <a:lnTo>
                    <a:pt x="4782117" y="1648104"/>
                  </a:lnTo>
                  <a:lnTo>
                    <a:pt x="4791381" y="1664150"/>
                  </a:lnTo>
                  <a:lnTo>
                    <a:pt x="4828190" y="1728379"/>
                  </a:lnTo>
                  <a:cubicBezTo>
                    <a:pt x="4840266" y="1749930"/>
                    <a:pt x="4853470" y="1770740"/>
                    <a:pt x="4864832" y="1792796"/>
                  </a:cubicBezTo>
                  <a:lnTo>
                    <a:pt x="4899201" y="1858342"/>
                  </a:lnTo>
                  <a:cubicBezTo>
                    <a:pt x="4910484" y="1880260"/>
                    <a:pt x="4922532" y="1901920"/>
                    <a:pt x="4933266" y="1924155"/>
                  </a:cubicBezTo>
                  <a:lnTo>
                    <a:pt x="4964403" y="1991384"/>
                  </a:lnTo>
                  <a:cubicBezTo>
                    <a:pt x="4974618" y="2013829"/>
                    <a:pt x="4985323" y="2036171"/>
                    <a:pt x="4995019" y="2058823"/>
                  </a:cubicBezTo>
                  <a:lnTo>
                    <a:pt x="5021999" y="2127723"/>
                  </a:lnTo>
                  <a:lnTo>
                    <a:pt x="5048321" y="2196908"/>
                  </a:lnTo>
                  <a:lnTo>
                    <a:pt x="5070546" y="2267547"/>
                  </a:lnTo>
                  <a:cubicBezTo>
                    <a:pt x="5078054" y="2291004"/>
                    <a:pt x="5085044" y="2314670"/>
                    <a:pt x="5092171" y="2338256"/>
                  </a:cubicBezTo>
                  <a:cubicBezTo>
                    <a:pt x="5098670" y="2362023"/>
                    <a:pt x="5104296" y="2386019"/>
                    <a:pt x="5110305" y="2409886"/>
                  </a:cubicBezTo>
                  <a:cubicBezTo>
                    <a:pt x="5158097" y="2600976"/>
                    <a:pt x="5182068" y="2797044"/>
                    <a:pt x="5186393" y="2992022"/>
                  </a:cubicBezTo>
                  <a:cubicBezTo>
                    <a:pt x="5191013" y="3187195"/>
                    <a:pt x="5175397" y="3380886"/>
                    <a:pt x="5149045" y="3571816"/>
                  </a:cubicBezTo>
                  <a:cubicBezTo>
                    <a:pt x="5141154" y="3619431"/>
                    <a:pt x="5133539" y="3666889"/>
                    <a:pt x="5126572" y="3714520"/>
                  </a:cubicBezTo>
                  <a:cubicBezTo>
                    <a:pt x="5117276" y="3761759"/>
                    <a:pt x="5107793" y="3808831"/>
                    <a:pt x="5099067" y="3856108"/>
                  </a:cubicBezTo>
                  <a:lnTo>
                    <a:pt x="5095699" y="3873868"/>
                  </a:lnTo>
                  <a:lnTo>
                    <a:pt x="5091573" y="3891426"/>
                  </a:lnTo>
                  <a:lnTo>
                    <a:pt x="5083324" y="3926541"/>
                  </a:lnTo>
                  <a:lnTo>
                    <a:pt x="5067256" y="3996889"/>
                  </a:lnTo>
                  <a:cubicBezTo>
                    <a:pt x="5064451" y="4008657"/>
                    <a:pt x="5062244" y="4020353"/>
                    <a:pt x="5059194" y="4032171"/>
                  </a:cubicBezTo>
                  <a:lnTo>
                    <a:pt x="5049522" y="4067833"/>
                  </a:lnTo>
                  <a:lnTo>
                    <a:pt x="5040067" y="4103553"/>
                  </a:lnTo>
                  <a:cubicBezTo>
                    <a:pt x="5036554" y="4115363"/>
                    <a:pt x="5032689" y="4127194"/>
                    <a:pt x="5028960" y="4138946"/>
                  </a:cubicBezTo>
                  <a:cubicBezTo>
                    <a:pt x="4999693" y="4233462"/>
                    <a:pt x="4962869" y="4326764"/>
                    <a:pt x="4917351" y="4417041"/>
                  </a:cubicBezTo>
                  <a:cubicBezTo>
                    <a:pt x="4871860" y="4507209"/>
                    <a:pt x="4817597" y="4594215"/>
                    <a:pt x="4756163" y="4676402"/>
                  </a:cubicBezTo>
                  <a:cubicBezTo>
                    <a:pt x="4632803" y="4840875"/>
                    <a:pt x="4480597" y="4982783"/>
                    <a:pt x="4322493" y="5105604"/>
                  </a:cubicBezTo>
                  <a:cubicBezTo>
                    <a:pt x="4163928" y="5228420"/>
                    <a:pt x="3999564" y="5332640"/>
                    <a:pt x="3840510" y="5429590"/>
                  </a:cubicBezTo>
                  <a:cubicBezTo>
                    <a:pt x="3760954" y="5478172"/>
                    <a:pt x="3682353" y="5524924"/>
                    <a:pt x="3606447" y="5572862"/>
                  </a:cubicBezTo>
                  <a:lnTo>
                    <a:pt x="3488814" y="5647178"/>
                  </a:lnTo>
                  <a:cubicBezTo>
                    <a:pt x="3448270" y="5672597"/>
                    <a:pt x="3407323" y="5697792"/>
                    <a:pt x="3365864" y="5722735"/>
                  </a:cubicBezTo>
                  <a:cubicBezTo>
                    <a:pt x="3200163" y="5822424"/>
                    <a:pt x="3026125" y="5917328"/>
                    <a:pt x="2839486" y="5999120"/>
                  </a:cubicBezTo>
                  <a:cubicBezTo>
                    <a:pt x="2653201" y="6080891"/>
                    <a:pt x="2453560" y="6149344"/>
                    <a:pt x="2242423" y="6192346"/>
                  </a:cubicBezTo>
                  <a:cubicBezTo>
                    <a:pt x="2031719" y="6235463"/>
                    <a:pt x="1808952" y="6251353"/>
                    <a:pt x="1589380" y="6230657"/>
                  </a:cubicBezTo>
                  <a:lnTo>
                    <a:pt x="1548244" y="6226706"/>
                  </a:lnTo>
                  <a:cubicBezTo>
                    <a:pt x="1534528" y="6225117"/>
                    <a:pt x="1520898" y="6223203"/>
                    <a:pt x="1507348" y="6221428"/>
                  </a:cubicBezTo>
                  <a:lnTo>
                    <a:pt x="1466401" y="6215904"/>
                  </a:lnTo>
                  <a:cubicBezTo>
                    <a:pt x="1452772" y="6213991"/>
                    <a:pt x="1439316" y="6211428"/>
                    <a:pt x="1425773" y="6209191"/>
                  </a:cubicBezTo>
                  <a:cubicBezTo>
                    <a:pt x="1398775" y="6204391"/>
                    <a:pt x="1371610" y="6199779"/>
                    <a:pt x="1344960" y="6193681"/>
                  </a:cubicBezTo>
                  <a:cubicBezTo>
                    <a:pt x="1318251" y="6187799"/>
                    <a:pt x="1291260" y="6182538"/>
                    <a:pt x="1265007" y="6175388"/>
                  </a:cubicBezTo>
                  <a:lnTo>
                    <a:pt x="1225415" y="6165243"/>
                  </a:lnTo>
                  <a:cubicBezTo>
                    <a:pt x="1212163" y="6161924"/>
                    <a:pt x="1198939" y="6158496"/>
                    <a:pt x="1186567" y="6154486"/>
                  </a:cubicBezTo>
                  <a:lnTo>
                    <a:pt x="1111158" y="6130918"/>
                  </a:lnTo>
                  <a:lnTo>
                    <a:pt x="1035915" y="6107163"/>
                  </a:lnTo>
                  <a:cubicBezTo>
                    <a:pt x="1010846" y="6099055"/>
                    <a:pt x="986357" y="6088784"/>
                    <a:pt x="961579" y="6079594"/>
                  </a:cubicBezTo>
                  <a:cubicBezTo>
                    <a:pt x="763709" y="6005594"/>
                    <a:pt x="572401" y="5909703"/>
                    <a:pt x="395297" y="5792812"/>
                  </a:cubicBezTo>
                  <a:lnTo>
                    <a:pt x="265239" y="5701511"/>
                  </a:lnTo>
                  <a:cubicBezTo>
                    <a:pt x="254227" y="5694155"/>
                    <a:pt x="244103" y="5685646"/>
                    <a:pt x="233756" y="5677542"/>
                  </a:cubicBezTo>
                  <a:lnTo>
                    <a:pt x="202800" y="5652902"/>
                  </a:lnTo>
                  <a:lnTo>
                    <a:pt x="140918" y="5603515"/>
                  </a:lnTo>
                  <a:cubicBezTo>
                    <a:pt x="130598" y="5595302"/>
                    <a:pt x="120280" y="5587089"/>
                    <a:pt x="110625" y="5578127"/>
                  </a:cubicBezTo>
                  <a:cubicBezTo>
                    <a:pt x="105647" y="5573779"/>
                    <a:pt x="100444" y="5569834"/>
                    <a:pt x="95631" y="5565299"/>
                  </a:cubicBezTo>
                  <a:cubicBezTo>
                    <a:pt x="90955" y="5560684"/>
                    <a:pt x="86505" y="5555666"/>
                    <a:pt x="81966" y="5550973"/>
                  </a:cubicBezTo>
                  <a:lnTo>
                    <a:pt x="27991" y="5493272"/>
                  </a:lnTo>
                  <a:cubicBezTo>
                    <a:pt x="19109" y="5483589"/>
                    <a:pt x="9758" y="5474359"/>
                    <a:pt x="1454" y="5464252"/>
                  </a:cubicBezTo>
                  <a:lnTo>
                    <a:pt x="0" y="5462518"/>
                  </a:lnTo>
                  <a:lnTo>
                    <a:pt x="0" y="4720187"/>
                  </a:lnTo>
                  <a:lnTo>
                    <a:pt x="109684" y="4836724"/>
                  </a:lnTo>
                  <a:cubicBezTo>
                    <a:pt x="173316" y="4897375"/>
                    <a:pt x="239447" y="4954160"/>
                    <a:pt x="306959" y="5007200"/>
                  </a:cubicBezTo>
                  <a:lnTo>
                    <a:pt x="358101" y="5046057"/>
                  </a:lnTo>
                  <a:lnTo>
                    <a:pt x="383328" y="5065684"/>
                  </a:lnTo>
                  <a:cubicBezTo>
                    <a:pt x="391637" y="5072316"/>
                    <a:pt x="400805" y="5077902"/>
                    <a:pt x="409503" y="5083942"/>
                  </a:cubicBezTo>
                  <a:lnTo>
                    <a:pt x="461889" y="5119888"/>
                  </a:lnTo>
                  <a:cubicBezTo>
                    <a:pt x="466184" y="5122893"/>
                    <a:pt x="470616" y="5125820"/>
                    <a:pt x="474883" y="5128933"/>
                  </a:cubicBezTo>
                  <a:cubicBezTo>
                    <a:pt x="478982" y="5132235"/>
                    <a:pt x="482476" y="5136069"/>
                    <a:pt x="486410" y="5139557"/>
                  </a:cubicBezTo>
                  <a:cubicBezTo>
                    <a:pt x="494140" y="5146613"/>
                    <a:pt x="502565" y="5152812"/>
                    <a:pt x="510852" y="5159089"/>
                  </a:cubicBezTo>
                  <a:lnTo>
                    <a:pt x="560653" y="5196893"/>
                  </a:lnTo>
                  <a:lnTo>
                    <a:pt x="585485" y="5215834"/>
                  </a:lnTo>
                  <a:cubicBezTo>
                    <a:pt x="593773" y="5222111"/>
                    <a:pt x="601864" y="5228685"/>
                    <a:pt x="610707" y="5234185"/>
                  </a:cubicBezTo>
                  <a:lnTo>
                    <a:pt x="714768" y="5303103"/>
                  </a:lnTo>
                  <a:cubicBezTo>
                    <a:pt x="856162" y="5390603"/>
                    <a:pt x="1008099" y="5459947"/>
                    <a:pt x="1166634" y="5513322"/>
                  </a:cubicBezTo>
                  <a:cubicBezTo>
                    <a:pt x="1186540" y="5519932"/>
                    <a:pt x="1205774" y="5527751"/>
                    <a:pt x="1225991" y="5533632"/>
                  </a:cubicBezTo>
                  <a:lnTo>
                    <a:pt x="1286680" y="5550705"/>
                  </a:lnTo>
                  <a:lnTo>
                    <a:pt x="1347310" y="5567995"/>
                  </a:lnTo>
                  <a:cubicBezTo>
                    <a:pt x="1357469" y="5571180"/>
                    <a:pt x="1367261" y="5573572"/>
                    <a:pt x="1377002" y="5575719"/>
                  </a:cubicBezTo>
                  <a:lnTo>
                    <a:pt x="1406328" y="5582649"/>
                  </a:lnTo>
                  <a:cubicBezTo>
                    <a:pt x="1425825" y="5587757"/>
                    <a:pt x="1445490" y="5590939"/>
                    <a:pt x="1465060" y="5594909"/>
                  </a:cubicBezTo>
                  <a:cubicBezTo>
                    <a:pt x="1484652" y="5599231"/>
                    <a:pt x="1504324" y="5601952"/>
                    <a:pt x="1523881" y="5605105"/>
                  </a:cubicBezTo>
                  <a:cubicBezTo>
                    <a:pt x="1533660" y="5606682"/>
                    <a:pt x="1543460" y="5608613"/>
                    <a:pt x="1553325" y="5609865"/>
                  </a:cubicBezTo>
                  <a:lnTo>
                    <a:pt x="1582813" y="5613593"/>
                  </a:lnTo>
                  <a:lnTo>
                    <a:pt x="1612301" y="5617321"/>
                  </a:lnTo>
                  <a:lnTo>
                    <a:pt x="1641863" y="5619910"/>
                  </a:lnTo>
                  <a:cubicBezTo>
                    <a:pt x="1799348" y="5633940"/>
                    <a:pt x="1957913" y="5625770"/>
                    <a:pt x="2117508" y="5595156"/>
                  </a:cubicBezTo>
                  <a:cubicBezTo>
                    <a:pt x="2277124" y="5564895"/>
                    <a:pt x="2437004" y="5512449"/>
                    <a:pt x="2597368" y="5447381"/>
                  </a:cubicBezTo>
                  <a:cubicBezTo>
                    <a:pt x="2757791" y="5382096"/>
                    <a:pt x="2918855" y="5304464"/>
                    <a:pt x="3082968" y="5223245"/>
                  </a:cubicBezTo>
                  <a:lnTo>
                    <a:pt x="3334855" y="5097383"/>
                  </a:lnTo>
                  <a:cubicBezTo>
                    <a:pt x="3423528" y="5054142"/>
                    <a:pt x="3511773" y="5013798"/>
                    <a:pt x="3599509" y="4976217"/>
                  </a:cubicBezTo>
                  <a:cubicBezTo>
                    <a:pt x="3774960" y="4900701"/>
                    <a:pt x="3948276" y="4837481"/>
                    <a:pt x="4112002" y="4766359"/>
                  </a:cubicBezTo>
                  <a:cubicBezTo>
                    <a:pt x="4193972" y="4730827"/>
                    <a:pt x="4273429" y="4692997"/>
                    <a:pt x="4348983" y="4649833"/>
                  </a:cubicBezTo>
                  <a:cubicBezTo>
                    <a:pt x="4424508" y="4606778"/>
                    <a:pt x="4496050" y="4558250"/>
                    <a:pt x="4560505" y="4501564"/>
                  </a:cubicBezTo>
                  <a:cubicBezTo>
                    <a:pt x="4625198" y="4445289"/>
                    <a:pt x="4682991" y="4381021"/>
                    <a:pt x="4731963" y="4309870"/>
                  </a:cubicBezTo>
                  <a:cubicBezTo>
                    <a:pt x="4781043" y="4238747"/>
                    <a:pt x="4821275" y="4160848"/>
                    <a:pt x="4852344" y="4078640"/>
                  </a:cubicBezTo>
                  <a:lnTo>
                    <a:pt x="4863972" y="4047790"/>
                  </a:lnTo>
                  <a:lnTo>
                    <a:pt x="4874144" y="4016320"/>
                  </a:lnTo>
                  <a:lnTo>
                    <a:pt x="4884127" y="3984682"/>
                  </a:lnTo>
                  <a:cubicBezTo>
                    <a:pt x="4887242" y="3973925"/>
                    <a:pt x="4889981" y="3962835"/>
                    <a:pt x="4892800" y="3951883"/>
                  </a:cubicBezTo>
                  <a:lnTo>
                    <a:pt x="4909526" y="3886001"/>
                  </a:lnTo>
                  <a:lnTo>
                    <a:pt x="4917687" y="3852948"/>
                  </a:lnTo>
                  <a:lnTo>
                    <a:pt x="4921768" y="3836422"/>
                  </a:lnTo>
                  <a:lnTo>
                    <a:pt x="4924845" y="3819742"/>
                  </a:lnTo>
                  <a:cubicBezTo>
                    <a:pt x="4933092" y="3775120"/>
                    <a:pt x="4941231" y="3730469"/>
                    <a:pt x="4948230" y="3685744"/>
                  </a:cubicBezTo>
                  <a:cubicBezTo>
                    <a:pt x="4953579" y="3640694"/>
                    <a:pt x="4958249" y="3595577"/>
                    <a:pt x="4962782" y="3550540"/>
                  </a:cubicBezTo>
                  <a:cubicBezTo>
                    <a:pt x="4976580" y="3369692"/>
                    <a:pt x="4965812" y="3187942"/>
                    <a:pt x="4939468" y="3010249"/>
                  </a:cubicBezTo>
                  <a:cubicBezTo>
                    <a:pt x="4912965" y="2832281"/>
                    <a:pt x="4870237" y="2658196"/>
                    <a:pt x="4816901" y="2488224"/>
                  </a:cubicBezTo>
                  <a:cubicBezTo>
                    <a:pt x="4810197" y="2466954"/>
                    <a:pt x="4803984" y="2445582"/>
                    <a:pt x="4797005" y="2424470"/>
                  </a:cubicBezTo>
                  <a:cubicBezTo>
                    <a:pt x="4789399" y="2403537"/>
                    <a:pt x="4781686" y="2382574"/>
                    <a:pt x="4774433" y="2361620"/>
                  </a:cubicBezTo>
                  <a:lnTo>
                    <a:pt x="4752459" y="2298700"/>
                  </a:lnTo>
                  <a:lnTo>
                    <a:pt x="4728083" y="2236526"/>
                  </a:lnTo>
                  <a:cubicBezTo>
                    <a:pt x="4719957" y="2215802"/>
                    <a:pt x="4712352" y="2194869"/>
                    <a:pt x="4704471" y="2174095"/>
                  </a:cubicBezTo>
                  <a:lnTo>
                    <a:pt x="4678399" y="2112626"/>
                  </a:lnTo>
                  <a:lnTo>
                    <a:pt x="4652601" y="2050999"/>
                  </a:lnTo>
                  <a:cubicBezTo>
                    <a:pt x="4643711" y="2030533"/>
                    <a:pt x="4633616" y="2010672"/>
                    <a:pt x="4624205" y="1990415"/>
                  </a:cubicBezTo>
                  <a:lnTo>
                    <a:pt x="4595398" y="1930069"/>
                  </a:lnTo>
                  <a:cubicBezTo>
                    <a:pt x="4585714" y="1909969"/>
                    <a:pt x="4574413" y="1890713"/>
                    <a:pt x="4563827" y="1870952"/>
                  </a:cubicBezTo>
                  <a:lnTo>
                    <a:pt x="4531433" y="1812311"/>
                  </a:lnTo>
                  <a:lnTo>
                    <a:pt x="4523315" y="1797616"/>
                  </a:lnTo>
                  <a:lnTo>
                    <a:pt x="4514482" y="1783425"/>
                  </a:lnTo>
                  <a:lnTo>
                    <a:pt x="4496845" y="1754936"/>
                  </a:lnTo>
                  <a:lnTo>
                    <a:pt x="4461463" y="1697929"/>
                  </a:lnTo>
                  <a:lnTo>
                    <a:pt x="4452660" y="1683629"/>
                  </a:lnTo>
                  <a:lnTo>
                    <a:pt x="4443141" y="1669834"/>
                  </a:lnTo>
                  <a:lnTo>
                    <a:pt x="4424241" y="1642166"/>
                  </a:lnTo>
                  <a:cubicBezTo>
                    <a:pt x="4399005" y="1605265"/>
                    <a:pt x="4374512" y="1567751"/>
                    <a:pt x="4346886" y="1532412"/>
                  </a:cubicBezTo>
                  <a:cubicBezTo>
                    <a:pt x="4240477" y="1388328"/>
                    <a:pt x="4120362" y="1253437"/>
                    <a:pt x="3985497" y="1134649"/>
                  </a:cubicBezTo>
                  <a:cubicBezTo>
                    <a:pt x="3850799" y="1015675"/>
                    <a:pt x="3702920" y="911715"/>
                    <a:pt x="3545665" y="825877"/>
                  </a:cubicBezTo>
                  <a:lnTo>
                    <a:pt x="3486190" y="794756"/>
                  </a:lnTo>
                  <a:cubicBezTo>
                    <a:pt x="3466181" y="784640"/>
                    <a:pt x="3446893" y="773560"/>
                    <a:pt x="3426182" y="764765"/>
                  </a:cubicBezTo>
                  <a:lnTo>
                    <a:pt x="3365044" y="737255"/>
                  </a:lnTo>
                  <a:lnTo>
                    <a:pt x="3334529" y="723514"/>
                  </a:lnTo>
                  <a:cubicBezTo>
                    <a:pt x="3324394" y="718943"/>
                    <a:pt x="3314287" y="714265"/>
                    <a:pt x="3303733" y="710395"/>
                  </a:cubicBezTo>
                  <a:cubicBezTo>
                    <a:pt x="3262013" y="694346"/>
                    <a:pt x="3220711" y="677599"/>
                    <a:pt x="3179033" y="662259"/>
                  </a:cubicBezTo>
                  <a:lnTo>
                    <a:pt x="3052408" y="620447"/>
                  </a:lnTo>
                  <a:lnTo>
                    <a:pt x="2924325" y="584505"/>
                  </a:lnTo>
                  <a:cubicBezTo>
                    <a:pt x="2903106" y="578471"/>
                    <a:pt x="2881119" y="574434"/>
                    <a:pt x="2859667" y="569266"/>
                  </a:cubicBezTo>
                  <a:lnTo>
                    <a:pt x="2795226" y="554085"/>
                  </a:lnTo>
                  <a:cubicBezTo>
                    <a:pt x="2774078" y="548652"/>
                    <a:pt x="2751709" y="544744"/>
                    <a:pt x="2729702" y="540354"/>
                  </a:cubicBezTo>
                  <a:lnTo>
                    <a:pt x="2663758" y="527322"/>
                  </a:lnTo>
                  <a:lnTo>
                    <a:pt x="2630927" y="520495"/>
                  </a:lnTo>
                  <a:lnTo>
                    <a:pt x="2597965" y="515024"/>
                  </a:lnTo>
                  <a:cubicBezTo>
                    <a:pt x="2575970" y="511449"/>
                    <a:pt x="2554112" y="507795"/>
                    <a:pt x="2532205" y="503895"/>
                  </a:cubicBezTo>
                  <a:cubicBezTo>
                    <a:pt x="2357016" y="475037"/>
                    <a:pt x="2182954" y="456682"/>
                    <a:pt x="2010064" y="452552"/>
                  </a:cubicBezTo>
                  <a:cubicBezTo>
                    <a:pt x="1837255" y="448558"/>
                    <a:pt x="1665388" y="457916"/>
                    <a:pt x="1494552" y="485055"/>
                  </a:cubicBezTo>
                  <a:cubicBezTo>
                    <a:pt x="1452133" y="492816"/>
                    <a:pt x="1409569" y="501117"/>
                    <a:pt x="1366896" y="509389"/>
                  </a:cubicBezTo>
                  <a:cubicBezTo>
                    <a:pt x="1324862" y="520035"/>
                    <a:pt x="1282333" y="529505"/>
                    <a:pt x="1240175" y="541045"/>
                  </a:cubicBezTo>
                  <a:lnTo>
                    <a:pt x="1177438" y="560170"/>
                  </a:lnTo>
                  <a:lnTo>
                    <a:pt x="1145987" y="569826"/>
                  </a:lnTo>
                  <a:lnTo>
                    <a:pt x="1130315" y="574669"/>
                  </a:lnTo>
                  <a:lnTo>
                    <a:pt x="1114873" y="580384"/>
                  </a:lnTo>
                  <a:lnTo>
                    <a:pt x="1052839" y="602943"/>
                  </a:lnTo>
                  <a:cubicBezTo>
                    <a:pt x="1032151" y="610499"/>
                    <a:pt x="1011255" y="617535"/>
                    <a:pt x="991135" y="626866"/>
                  </a:cubicBezTo>
                  <a:lnTo>
                    <a:pt x="930179" y="653191"/>
                  </a:lnTo>
                  <a:cubicBezTo>
                    <a:pt x="909850" y="662002"/>
                    <a:pt x="889443" y="670676"/>
                    <a:pt x="869768" y="680937"/>
                  </a:cubicBezTo>
                  <a:lnTo>
                    <a:pt x="810085" y="710734"/>
                  </a:lnTo>
                  <a:cubicBezTo>
                    <a:pt x="790331" y="720859"/>
                    <a:pt x="770124" y="730514"/>
                    <a:pt x="751220" y="741794"/>
                  </a:cubicBezTo>
                  <a:cubicBezTo>
                    <a:pt x="673929" y="784955"/>
                    <a:pt x="598827" y="830326"/>
                    <a:pt x="532669" y="881688"/>
                  </a:cubicBezTo>
                  <a:cubicBezTo>
                    <a:pt x="464226" y="931625"/>
                    <a:pt x="406969" y="988270"/>
                    <a:pt x="354185" y="1050286"/>
                  </a:cubicBezTo>
                  <a:lnTo>
                    <a:pt x="315980" y="1098125"/>
                  </a:lnTo>
                  <a:lnTo>
                    <a:pt x="280345" y="1149782"/>
                  </a:lnTo>
                  <a:cubicBezTo>
                    <a:pt x="268144" y="1166335"/>
                    <a:pt x="257438" y="1185955"/>
                    <a:pt x="245890" y="1203959"/>
                  </a:cubicBezTo>
                  <a:cubicBezTo>
                    <a:pt x="234552" y="1222481"/>
                    <a:pt x="223171" y="1240298"/>
                    <a:pt x="212162" y="1260184"/>
                  </a:cubicBezTo>
                  <a:cubicBezTo>
                    <a:pt x="168299" y="1337574"/>
                    <a:pt x="125055" y="1419360"/>
                    <a:pt x="80716" y="1502476"/>
                  </a:cubicBezTo>
                  <a:lnTo>
                    <a:pt x="0" y="1648841"/>
                  </a:lnTo>
                  <a:lnTo>
                    <a:pt x="0" y="954863"/>
                  </a:lnTo>
                  <a:lnTo>
                    <a:pt x="43491" y="895513"/>
                  </a:lnTo>
                  <a:cubicBezTo>
                    <a:pt x="59888" y="874984"/>
                    <a:pt x="77014" y="854766"/>
                    <a:pt x="93923" y="834489"/>
                  </a:cubicBezTo>
                  <a:cubicBezTo>
                    <a:pt x="163245" y="754880"/>
                    <a:pt x="240806" y="679565"/>
                    <a:pt x="323465" y="617671"/>
                  </a:cubicBezTo>
                  <a:cubicBezTo>
                    <a:pt x="405002" y="553042"/>
                    <a:pt x="490132" y="499230"/>
                    <a:pt x="574777" y="446794"/>
                  </a:cubicBezTo>
                  <a:cubicBezTo>
                    <a:pt x="595733" y="433050"/>
                    <a:pt x="617442" y="421248"/>
                    <a:pt x="638943" y="408925"/>
                  </a:cubicBezTo>
                  <a:lnTo>
                    <a:pt x="703505" y="371742"/>
                  </a:lnTo>
                  <a:cubicBezTo>
                    <a:pt x="724798" y="358900"/>
                    <a:pt x="747120" y="347842"/>
                    <a:pt x="769262" y="336154"/>
                  </a:cubicBezTo>
                  <a:lnTo>
                    <a:pt x="835552" y="301173"/>
                  </a:lnTo>
                  <a:cubicBezTo>
                    <a:pt x="857427" y="289183"/>
                    <a:pt x="880470" y="278896"/>
                    <a:pt x="902979" y="268004"/>
                  </a:cubicBezTo>
                  <a:lnTo>
                    <a:pt x="971127" y="235607"/>
                  </a:lnTo>
                  <a:lnTo>
                    <a:pt x="988238" y="227556"/>
                  </a:lnTo>
                  <a:lnTo>
                    <a:pt x="1005744" y="220191"/>
                  </a:lnTo>
                  <a:lnTo>
                    <a:pt x="1040729" y="205569"/>
                  </a:lnTo>
                  <a:lnTo>
                    <a:pt x="1110835" y="176248"/>
                  </a:lnTo>
                  <a:cubicBezTo>
                    <a:pt x="1157999" y="157703"/>
                    <a:pt x="1206322" y="141323"/>
                    <a:pt x="1254256" y="123796"/>
                  </a:cubicBezTo>
                  <a:cubicBezTo>
                    <a:pt x="1302938" y="108671"/>
                    <a:pt x="1352074" y="94017"/>
                    <a:pt x="1401310" y="79852"/>
                  </a:cubicBezTo>
                  <a:cubicBezTo>
                    <a:pt x="1599497" y="26774"/>
                    <a:pt x="1806373" y="-329"/>
                    <a:pt x="2011811" y="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06AC5DCC-C3CC-4FD5-AD4E-13A1BE5F7F6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9220" y="297400"/>
              <a:ext cx="5215811" cy="6107388"/>
            </a:xfrm>
            <a:custGeom>
              <a:avLst/>
              <a:gdLst>
                <a:gd name="connsiteX0" fmla="*/ 1869139 w 5215811"/>
                <a:gd name="connsiteY0" fmla="*/ 9 h 6107388"/>
                <a:gd name="connsiteX1" fmla="*/ 2791149 w 5215811"/>
                <a:gd name="connsiteY1" fmla="*/ 130229 h 6107388"/>
                <a:gd name="connsiteX2" fmla="*/ 4760307 w 5215811"/>
                <a:gd name="connsiteY2" fmla="*/ 1608408 h 6107388"/>
                <a:gd name="connsiteX3" fmla="*/ 5108574 w 5215811"/>
                <a:gd name="connsiteY3" fmla="*/ 4050383 h 6107388"/>
                <a:gd name="connsiteX4" fmla="*/ 3434916 w 5215811"/>
                <a:gd name="connsiteY4" fmla="*/ 5503134 h 6107388"/>
                <a:gd name="connsiteX5" fmla="*/ 1137841 w 5215811"/>
                <a:gd name="connsiteY5" fmla="*/ 6033968 h 6107388"/>
                <a:gd name="connsiteX6" fmla="*/ 217555 w 5215811"/>
                <a:gd name="connsiteY6" fmla="*/ 5598945 h 6107388"/>
                <a:gd name="connsiteX7" fmla="*/ 0 w 5215811"/>
                <a:gd name="connsiteY7" fmla="*/ 5419622 h 6107388"/>
                <a:gd name="connsiteX8" fmla="*/ 0 w 5215811"/>
                <a:gd name="connsiteY8" fmla="*/ 4571683 h 6107388"/>
                <a:gd name="connsiteX9" fmla="*/ 18056 w 5215811"/>
                <a:gd name="connsiteY9" fmla="*/ 4599282 h 6107388"/>
                <a:gd name="connsiteX10" fmla="*/ 358324 w 5215811"/>
                <a:gd name="connsiteY10" fmla="*/ 4988154 h 6107388"/>
                <a:gd name="connsiteX11" fmla="*/ 1282741 w 5215811"/>
                <a:gd name="connsiteY11" fmla="*/ 5493193 h 6107388"/>
                <a:gd name="connsiteX12" fmla="*/ 2172794 w 5215811"/>
                <a:gd name="connsiteY12" fmla="*/ 5470630 h 6107388"/>
                <a:gd name="connsiteX13" fmla="*/ 3146893 w 5215811"/>
                <a:gd name="connsiteY13" fmla="*/ 5016296 h 6107388"/>
                <a:gd name="connsiteX14" fmla="*/ 3574114 w 5215811"/>
                <a:gd name="connsiteY14" fmla="*/ 4791124 h 6107388"/>
                <a:gd name="connsiteX15" fmla="*/ 4244948 w 5215811"/>
                <a:gd name="connsiteY15" fmla="*/ 4392664 h 6107388"/>
                <a:gd name="connsiteX16" fmla="*/ 4556385 w 5215811"/>
                <a:gd name="connsiteY16" fmla="*/ 3902656 h 6107388"/>
                <a:gd name="connsiteX17" fmla="*/ 4616354 w 5215811"/>
                <a:gd name="connsiteY17" fmla="*/ 2851680 h 6107388"/>
                <a:gd name="connsiteX18" fmla="*/ 4269266 w 5215811"/>
                <a:gd name="connsiteY18" fmla="*/ 1889625 h 6107388"/>
                <a:gd name="connsiteX19" fmla="*/ 2645976 w 5215811"/>
                <a:gd name="connsiteY19" fmla="*/ 671162 h 6107388"/>
                <a:gd name="connsiteX20" fmla="*/ 1648930 w 5215811"/>
                <a:gd name="connsiteY20" fmla="*/ 573017 h 6107388"/>
                <a:gd name="connsiteX21" fmla="*/ 771768 w 5215811"/>
                <a:gd name="connsiteY21" fmla="*/ 865882 h 6107388"/>
                <a:gd name="connsiteX22" fmla="*/ 433617 w 5215811"/>
                <a:gd name="connsiteY22" fmla="*/ 1119441 h 6107388"/>
                <a:gd name="connsiteX23" fmla="*/ 200571 w 5215811"/>
                <a:gd name="connsiteY23" fmla="*/ 1486480 h 6107388"/>
                <a:gd name="connsiteX24" fmla="*/ 47077 w 5215811"/>
                <a:gd name="connsiteY24" fmla="*/ 1753604 h 6107388"/>
                <a:gd name="connsiteX25" fmla="*/ 0 w 5215811"/>
                <a:gd name="connsiteY25" fmla="*/ 1831655 h 6107388"/>
                <a:gd name="connsiteX26" fmla="*/ 0 w 5215811"/>
                <a:gd name="connsiteY26" fmla="*/ 751112 h 6107388"/>
                <a:gd name="connsiteX27" fmla="*/ 6994 w 5215811"/>
                <a:gd name="connsiteY27" fmla="*/ 742614 h 6107388"/>
                <a:gd name="connsiteX28" fmla="*/ 484047 w 5215811"/>
                <a:gd name="connsiteY28" fmla="*/ 378777 h 6107388"/>
                <a:gd name="connsiteX29" fmla="*/ 1869139 w 5215811"/>
                <a:gd name="connsiteY29" fmla="*/ 9 h 6107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5811" h="6107388">
                  <a:moveTo>
                    <a:pt x="1869139" y="9"/>
                  </a:moveTo>
                  <a:cubicBezTo>
                    <a:pt x="2160924" y="-706"/>
                    <a:pt x="2465752" y="43039"/>
                    <a:pt x="2791149" y="130229"/>
                  </a:cubicBezTo>
                  <a:cubicBezTo>
                    <a:pt x="3651198" y="360678"/>
                    <a:pt x="4339884" y="907924"/>
                    <a:pt x="4760307" y="1608408"/>
                  </a:cubicBezTo>
                  <a:cubicBezTo>
                    <a:pt x="5188180" y="2321320"/>
                    <a:pt x="5338357" y="3192822"/>
                    <a:pt x="5108574" y="4050383"/>
                  </a:cubicBezTo>
                  <a:cubicBezTo>
                    <a:pt x="4880820" y="4900373"/>
                    <a:pt x="4152841" y="5098512"/>
                    <a:pt x="3434916" y="5503134"/>
                  </a:cubicBezTo>
                  <a:cubicBezTo>
                    <a:pt x="2717099" y="5907783"/>
                    <a:pt x="2005568" y="6266474"/>
                    <a:pt x="1137841" y="6033968"/>
                  </a:cubicBezTo>
                  <a:cubicBezTo>
                    <a:pt x="783079" y="5938910"/>
                    <a:pt x="479573" y="5790114"/>
                    <a:pt x="217555" y="5598945"/>
                  </a:cubicBezTo>
                  <a:lnTo>
                    <a:pt x="0" y="5419622"/>
                  </a:lnTo>
                  <a:lnTo>
                    <a:pt x="0" y="4571683"/>
                  </a:lnTo>
                  <a:lnTo>
                    <a:pt x="18056" y="4599282"/>
                  </a:lnTo>
                  <a:cubicBezTo>
                    <a:pt x="124071" y="4746782"/>
                    <a:pt x="237002" y="4875718"/>
                    <a:pt x="358324" y="4988154"/>
                  </a:cubicBezTo>
                  <a:cubicBezTo>
                    <a:pt x="621323" y="5231809"/>
                    <a:pt x="923667" y="5396979"/>
                    <a:pt x="1282741" y="5493193"/>
                  </a:cubicBezTo>
                  <a:cubicBezTo>
                    <a:pt x="1573894" y="5571207"/>
                    <a:pt x="1856732" y="5563878"/>
                    <a:pt x="2172794" y="5470630"/>
                  </a:cubicBezTo>
                  <a:cubicBezTo>
                    <a:pt x="2498985" y="5374183"/>
                    <a:pt x="2832844" y="5193315"/>
                    <a:pt x="3146893" y="5016296"/>
                  </a:cubicBezTo>
                  <a:cubicBezTo>
                    <a:pt x="3293538" y="4933641"/>
                    <a:pt x="3436182" y="4861160"/>
                    <a:pt x="3574114" y="4791124"/>
                  </a:cubicBezTo>
                  <a:cubicBezTo>
                    <a:pt x="3841238" y="4655550"/>
                    <a:pt x="4071901" y="4538375"/>
                    <a:pt x="4244948" y="4392664"/>
                  </a:cubicBezTo>
                  <a:cubicBezTo>
                    <a:pt x="4405844" y="4257259"/>
                    <a:pt x="4501845" y="4106204"/>
                    <a:pt x="4556385" y="3902656"/>
                  </a:cubicBezTo>
                  <a:cubicBezTo>
                    <a:pt x="4649063" y="3556776"/>
                    <a:pt x="4669271" y="3203187"/>
                    <a:pt x="4616354" y="2851680"/>
                  </a:cubicBezTo>
                  <a:cubicBezTo>
                    <a:pt x="4565198" y="2511774"/>
                    <a:pt x="4448474" y="2188147"/>
                    <a:pt x="4269266" y="1889625"/>
                  </a:cubicBezTo>
                  <a:cubicBezTo>
                    <a:pt x="3907781" y="1287586"/>
                    <a:pt x="3331245" y="854780"/>
                    <a:pt x="2645976" y="671162"/>
                  </a:cubicBezTo>
                  <a:cubicBezTo>
                    <a:pt x="2278249" y="572630"/>
                    <a:pt x="1952074" y="540526"/>
                    <a:pt x="1648930" y="573017"/>
                  </a:cubicBezTo>
                  <a:cubicBezTo>
                    <a:pt x="1351746" y="604901"/>
                    <a:pt x="1064785" y="700731"/>
                    <a:pt x="771768" y="865882"/>
                  </a:cubicBezTo>
                  <a:cubicBezTo>
                    <a:pt x="568061" y="980657"/>
                    <a:pt x="486465" y="1058486"/>
                    <a:pt x="433617" y="1119441"/>
                  </a:cubicBezTo>
                  <a:cubicBezTo>
                    <a:pt x="358307" y="1206256"/>
                    <a:pt x="292149" y="1323808"/>
                    <a:pt x="200571" y="1486480"/>
                  </a:cubicBezTo>
                  <a:cubicBezTo>
                    <a:pt x="156644" y="1564432"/>
                    <a:pt x="106654" y="1653214"/>
                    <a:pt x="47077" y="1753604"/>
                  </a:cubicBezTo>
                  <a:lnTo>
                    <a:pt x="0" y="1831655"/>
                  </a:lnTo>
                  <a:lnTo>
                    <a:pt x="0" y="751112"/>
                  </a:lnTo>
                  <a:lnTo>
                    <a:pt x="6994" y="742614"/>
                  </a:lnTo>
                  <a:cubicBezTo>
                    <a:pt x="117721" y="617683"/>
                    <a:pt x="259696" y="505222"/>
                    <a:pt x="484047" y="378777"/>
                  </a:cubicBezTo>
                  <a:cubicBezTo>
                    <a:pt x="932751" y="125890"/>
                    <a:pt x="1382831" y="1200"/>
                    <a:pt x="1869139" y="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Shape 14">
              <a:extLst>
                <a:ext uri="{FF2B5EF4-FFF2-40B4-BE49-F238E27FC236}">
                  <a16:creationId xmlns:a16="http://schemas.microsoft.com/office/drawing/2014/main" id="{4BBCC2F4-EFA7-4AF4-B538-AC4022D90F4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9221" y="319367"/>
              <a:ext cx="5217956" cy="6100079"/>
            </a:xfrm>
            <a:custGeom>
              <a:avLst/>
              <a:gdLst>
                <a:gd name="connsiteX0" fmla="*/ 1951393 w 5217956"/>
                <a:gd name="connsiteY0" fmla="*/ 82 h 6100079"/>
                <a:gd name="connsiteX1" fmla="*/ 2855177 w 5217956"/>
                <a:gd name="connsiteY1" fmla="*/ 125419 h 6100079"/>
                <a:gd name="connsiteX2" fmla="*/ 4779341 w 5217956"/>
                <a:gd name="connsiteY2" fmla="*/ 1591542 h 6100079"/>
                <a:gd name="connsiteX3" fmla="*/ 5108573 w 5217956"/>
                <a:gd name="connsiteY3" fmla="*/ 4028416 h 6100079"/>
                <a:gd name="connsiteX4" fmla="*/ 3459358 w 5217956"/>
                <a:gd name="connsiteY4" fmla="*/ 5487716 h 6100079"/>
                <a:gd name="connsiteX5" fmla="*/ 1203274 w 5217956"/>
                <a:gd name="connsiteY5" fmla="*/ 6029534 h 6100079"/>
                <a:gd name="connsiteX6" fmla="*/ 59920 w 5217956"/>
                <a:gd name="connsiteY6" fmla="*/ 5396467 h 6100079"/>
                <a:gd name="connsiteX7" fmla="*/ 0 w 5217956"/>
                <a:gd name="connsiteY7" fmla="*/ 5333382 h 6100079"/>
                <a:gd name="connsiteX8" fmla="*/ 0 w 5217956"/>
                <a:gd name="connsiteY8" fmla="*/ 4205833 h 6100079"/>
                <a:gd name="connsiteX9" fmla="*/ 58036 w 5217956"/>
                <a:gd name="connsiteY9" fmla="*/ 4310048 h 6100079"/>
                <a:gd name="connsiteX10" fmla="*/ 520779 w 5217956"/>
                <a:gd name="connsiteY10" fmla="*/ 4907591 h 6100079"/>
                <a:gd name="connsiteX11" fmla="*/ 1377154 w 5217956"/>
                <a:gd name="connsiteY11" fmla="*/ 5380604 h 6100079"/>
                <a:gd name="connsiteX12" fmla="*/ 3123340 w 5217956"/>
                <a:gd name="connsiteY12" fmla="*/ 4905715 h 6100079"/>
                <a:gd name="connsiteX13" fmla="*/ 3547863 w 5217956"/>
                <a:gd name="connsiteY13" fmla="*/ 4676342 h 6100079"/>
                <a:gd name="connsiteX14" fmla="*/ 4186753 w 5217956"/>
                <a:gd name="connsiteY14" fmla="*/ 4289376 h 6100079"/>
                <a:gd name="connsiteX15" fmla="*/ 4459565 w 5217956"/>
                <a:gd name="connsiteY15" fmla="*/ 3854399 h 6100079"/>
                <a:gd name="connsiteX16" fmla="*/ 4521015 w 5217956"/>
                <a:gd name="connsiteY16" fmla="*/ 2849377 h 6100079"/>
                <a:gd name="connsiteX17" fmla="*/ 4199723 w 5217956"/>
                <a:gd name="connsiteY17" fmla="*/ 1931213 h 6100079"/>
                <a:gd name="connsiteX18" fmla="*/ 2681217 w 5217956"/>
                <a:gd name="connsiteY18" fmla="*/ 774211 h 6100079"/>
                <a:gd name="connsiteX19" fmla="*/ 926547 w 5217956"/>
                <a:gd name="connsiteY19" fmla="*/ 967112 h 6100079"/>
                <a:gd name="connsiteX20" fmla="*/ 622677 w 5217956"/>
                <a:gd name="connsiteY20" fmla="*/ 1197863 h 6100079"/>
                <a:gd name="connsiteX21" fmla="*/ 404892 w 5217956"/>
                <a:gd name="connsiteY21" fmla="*/ 1547314 h 6100079"/>
                <a:gd name="connsiteX22" fmla="*/ 40135 w 5217956"/>
                <a:gd name="connsiteY22" fmla="*/ 2159090 h 6100079"/>
                <a:gd name="connsiteX23" fmla="*/ 0 w 5217956"/>
                <a:gd name="connsiteY23" fmla="*/ 2219367 h 6100079"/>
                <a:gd name="connsiteX24" fmla="*/ 0 w 5217956"/>
                <a:gd name="connsiteY24" fmla="*/ 915659 h 6100079"/>
                <a:gd name="connsiteX25" fmla="*/ 58609 w 5217956"/>
                <a:gd name="connsiteY25" fmla="*/ 828051 h 6100079"/>
                <a:gd name="connsiteX26" fmla="*/ 590688 w 5217956"/>
                <a:gd name="connsiteY26" fmla="*/ 385385 h 6100079"/>
                <a:gd name="connsiteX27" fmla="*/ 1951393 w 5217956"/>
                <a:gd name="connsiteY27"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217956" h="6100079">
                  <a:moveTo>
                    <a:pt x="1951393" y="82"/>
                  </a:moveTo>
                  <a:cubicBezTo>
                    <a:pt x="2237631" y="-2119"/>
                    <a:pt x="2536431" y="40011"/>
                    <a:pt x="2855177" y="125419"/>
                  </a:cubicBezTo>
                  <a:cubicBezTo>
                    <a:pt x="3697704" y="351173"/>
                    <a:pt x="4370490" y="894159"/>
                    <a:pt x="4779341" y="1591542"/>
                  </a:cubicBezTo>
                  <a:cubicBezTo>
                    <a:pt x="5195534" y="2301324"/>
                    <a:pt x="5338356" y="3170855"/>
                    <a:pt x="5108573" y="4028416"/>
                  </a:cubicBezTo>
                  <a:cubicBezTo>
                    <a:pt x="4880819" y="4878406"/>
                    <a:pt x="4165603" y="5079965"/>
                    <a:pt x="3459358" y="5487716"/>
                  </a:cubicBezTo>
                  <a:cubicBezTo>
                    <a:pt x="2753114" y="5895466"/>
                    <a:pt x="2053264" y="6257288"/>
                    <a:pt x="1203274" y="6029534"/>
                  </a:cubicBezTo>
                  <a:cubicBezTo>
                    <a:pt x="739884" y="5905369"/>
                    <a:pt x="366399" y="5685345"/>
                    <a:pt x="59920" y="5396467"/>
                  </a:cubicBezTo>
                  <a:lnTo>
                    <a:pt x="0" y="5333382"/>
                  </a:lnTo>
                  <a:lnTo>
                    <a:pt x="0" y="4205833"/>
                  </a:lnTo>
                  <a:lnTo>
                    <a:pt x="58036" y="4310048"/>
                  </a:lnTo>
                  <a:cubicBezTo>
                    <a:pt x="197935" y="4550245"/>
                    <a:pt x="350594" y="4747142"/>
                    <a:pt x="520779" y="4907591"/>
                  </a:cubicBezTo>
                  <a:cubicBezTo>
                    <a:pt x="763600" y="5136565"/>
                    <a:pt x="1043821" y="5291288"/>
                    <a:pt x="1377154" y="5380604"/>
                  </a:cubicBezTo>
                  <a:cubicBezTo>
                    <a:pt x="1963029" y="5537589"/>
                    <a:pt x="2470519" y="5282804"/>
                    <a:pt x="3123340" y="4905715"/>
                  </a:cubicBezTo>
                  <a:cubicBezTo>
                    <a:pt x="3269800" y="4821157"/>
                    <a:pt x="3411134" y="4747512"/>
                    <a:pt x="3547863" y="4676342"/>
                  </a:cubicBezTo>
                  <a:cubicBezTo>
                    <a:pt x="3804497" y="4542710"/>
                    <a:pt x="4026085" y="4427393"/>
                    <a:pt x="4186753" y="4289376"/>
                  </a:cubicBezTo>
                  <a:cubicBezTo>
                    <a:pt x="4329009" y="4167293"/>
                    <a:pt x="4410589" y="4037181"/>
                    <a:pt x="4459565" y="3854399"/>
                  </a:cubicBezTo>
                  <a:cubicBezTo>
                    <a:pt x="4548302" y="3523229"/>
                    <a:pt x="4568981" y="3185183"/>
                    <a:pt x="4521015" y="2849377"/>
                  </a:cubicBezTo>
                  <a:cubicBezTo>
                    <a:pt x="4474709" y="2524680"/>
                    <a:pt x="4366564" y="2215756"/>
                    <a:pt x="4199723" y="1931213"/>
                  </a:cubicBezTo>
                  <a:cubicBezTo>
                    <a:pt x="3863270" y="1357325"/>
                    <a:pt x="3323982" y="946439"/>
                    <a:pt x="2681217" y="774211"/>
                  </a:cubicBezTo>
                  <a:cubicBezTo>
                    <a:pt x="2001139" y="591984"/>
                    <a:pt x="1476322" y="649699"/>
                    <a:pt x="926547" y="967112"/>
                  </a:cubicBezTo>
                  <a:cubicBezTo>
                    <a:pt x="740730" y="1074393"/>
                    <a:pt x="668642" y="1143989"/>
                    <a:pt x="622677" y="1197863"/>
                  </a:cubicBezTo>
                  <a:cubicBezTo>
                    <a:pt x="555599" y="1276450"/>
                    <a:pt x="492360" y="1390031"/>
                    <a:pt x="404892" y="1547314"/>
                  </a:cubicBezTo>
                  <a:cubicBezTo>
                    <a:pt x="317047" y="1705133"/>
                    <a:pt x="204816" y="1906756"/>
                    <a:pt x="40135" y="2159090"/>
                  </a:cubicBezTo>
                  <a:lnTo>
                    <a:pt x="0" y="2219367"/>
                  </a:lnTo>
                  <a:lnTo>
                    <a:pt x="0" y="915659"/>
                  </a:lnTo>
                  <a:lnTo>
                    <a:pt x="58609" y="828051"/>
                  </a:lnTo>
                  <a:cubicBezTo>
                    <a:pt x="177453" y="670481"/>
                    <a:pt x="325846" y="538291"/>
                    <a:pt x="590688" y="385385"/>
                  </a:cubicBezTo>
                  <a:cubicBezTo>
                    <a:pt x="1032158" y="130559"/>
                    <a:pt x="1474329" y="3750"/>
                    <a:pt x="1951393"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2A9D1364-B6A3-44CB-9FBA-C528F0CE909D}"/>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9220" y="319367"/>
              <a:ext cx="5217957" cy="6100079"/>
            </a:xfrm>
            <a:custGeom>
              <a:avLst/>
              <a:gdLst>
                <a:gd name="connsiteX0" fmla="*/ 1951394 w 5217957"/>
                <a:gd name="connsiteY0" fmla="*/ 82 h 6100079"/>
                <a:gd name="connsiteX1" fmla="*/ 2855178 w 5217957"/>
                <a:gd name="connsiteY1" fmla="*/ 125419 h 6100079"/>
                <a:gd name="connsiteX2" fmla="*/ 4779341 w 5217957"/>
                <a:gd name="connsiteY2" fmla="*/ 1591542 h 6100079"/>
                <a:gd name="connsiteX3" fmla="*/ 5108574 w 5217957"/>
                <a:gd name="connsiteY3" fmla="*/ 4028416 h 6100079"/>
                <a:gd name="connsiteX4" fmla="*/ 3459359 w 5217957"/>
                <a:gd name="connsiteY4" fmla="*/ 5487716 h 6100079"/>
                <a:gd name="connsiteX5" fmla="*/ 1203275 w 5217957"/>
                <a:gd name="connsiteY5" fmla="*/ 6029534 h 6100079"/>
                <a:gd name="connsiteX6" fmla="*/ 59921 w 5217957"/>
                <a:gd name="connsiteY6" fmla="*/ 5396467 h 6100079"/>
                <a:gd name="connsiteX7" fmla="*/ 0 w 5217957"/>
                <a:gd name="connsiteY7" fmla="*/ 5333381 h 6100079"/>
                <a:gd name="connsiteX8" fmla="*/ 0 w 5217957"/>
                <a:gd name="connsiteY8" fmla="*/ 4427327 h 6100079"/>
                <a:gd name="connsiteX9" fmla="*/ 112056 w 5217957"/>
                <a:gd name="connsiteY9" fmla="*/ 4602502 h 6100079"/>
                <a:gd name="connsiteX10" fmla="*/ 443875 w 5217957"/>
                <a:gd name="connsiteY10" fmla="*/ 4989110 h 6100079"/>
                <a:gd name="connsiteX11" fmla="*/ 1348175 w 5217957"/>
                <a:gd name="connsiteY11" fmla="*/ 5488759 h 6100079"/>
                <a:gd name="connsiteX12" fmla="*/ 2221463 w 5217957"/>
                <a:gd name="connsiteY12" fmla="*/ 5461704 h 6100079"/>
                <a:gd name="connsiteX13" fmla="*/ 3179339 w 5217957"/>
                <a:gd name="connsiteY13" fmla="*/ 5003023 h 6100079"/>
                <a:gd name="connsiteX14" fmla="*/ 3599638 w 5217957"/>
                <a:gd name="connsiteY14" fmla="*/ 4775996 h 6100079"/>
                <a:gd name="connsiteX15" fmla="*/ 4259765 w 5217957"/>
                <a:gd name="connsiteY15" fmla="*/ 4374667 h 6100079"/>
                <a:gd name="connsiteX16" fmla="*/ 4567742 w 5217957"/>
                <a:gd name="connsiteY16" fmla="*/ 3883732 h 6100079"/>
                <a:gd name="connsiteX17" fmla="*/ 4631929 w 5217957"/>
                <a:gd name="connsiteY17" fmla="*/ 2833886 h 6100079"/>
                <a:gd name="connsiteX18" fmla="*/ 4296412 w 5217957"/>
                <a:gd name="connsiteY18" fmla="*/ 1874932 h 6100079"/>
                <a:gd name="connsiteX19" fmla="*/ 2710219 w 5217957"/>
                <a:gd name="connsiteY19" fmla="*/ 666410 h 6100079"/>
                <a:gd name="connsiteX20" fmla="*/ 1732642 w 5217957"/>
                <a:gd name="connsiteY20" fmla="*/ 573480 h 6100079"/>
                <a:gd name="connsiteX21" fmla="*/ 870621 w 5217957"/>
                <a:gd name="connsiteY21" fmla="*/ 870402 h 6100079"/>
                <a:gd name="connsiteX22" fmla="*/ 537555 w 5217957"/>
                <a:gd name="connsiteY22" fmla="*/ 1125324 h 6100079"/>
                <a:gd name="connsiteX23" fmla="*/ 306995 w 5217957"/>
                <a:gd name="connsiteY23" fmla="*/ 1493030 h 6100079"/>
                <a:gd name="connsiteX24" fmla="*/ 23579 w 5217957"/>
                <a:gd name="connsiteY24" fmla="*/ 1977465 h 6100079"/>
                <a:gd name="connsiteX25" fmla="*/ 0 w 5217957"/>
                <a:gd name="connsiteY25" fmla="*/ 2014291 h 6100079"/>
                <a:gd name="connsiteX26" fmla="*/ 0 w 5217957"/>
                <a:gd name="connsiteY26" fmla="*/ 915660 h 6100079"/>
                <a:gd name="connsiteX27" fmla="*/ 58609 w 5217957"/>
                <a:gd name="connsiteY27" fmla="*/ 828051 h 6100079"/>
                <a:gd name="connsiteX28" fmla="*/ 590689 w 5217957"/>
                <a:gd name="connsiteY28" fmla="*/ 385385 h 6100079"/>
                <a:gd name="connsiteX29" fmla="*/ 1951394 w 5217957"/>
                <a:gd name="connsiteY29"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7957" h="6100079">
                  <a:moveTo>
                    <a:pt x="1951394" y="82"/>
                  </a:moveTo>
                  <a:cubicBezTo>
                    <a:pt x="2237632" y="-2119"/>
                    <a:pt x="2536431" y="40011"/>
                    <a:pt x="2855178" y="125419"/>
                  </a:cubicBezTo>
                  <a:cubicBezTo>
                    <a:pt x="3697704" y="351173"/>
                    <a:pt x="4370491" y="894159"/>
                    <a:pt x="4779341" y="1591542"/>
                  </a:cubicBezTo>
                  <a:cubicBezTo>
                    <a:pt x="5195535" y="2301324"/>
                    <a:pt x="5338357" y="3170855"/>
                    <a:pt x="5108574" y="4028416"/>
                  </a:cubicBezTo>
                  <a:cubicBezTo>
                    <a:pt x="4880820" y="4878406"/>
                    <a:pt x="4165604" y="5079965"/>
                    <a:pt x="3459359" y="5487716"/>
                  </a:cubicBezTo>
                  <a:cubicBezTo>
                    <a:pt x="2753115" y="5895466"/>
                    <a:pt x="2053265" y="6257288"/>
                    <a:pt x="1203275" y="6029534"/>
                  </a:cubicBezTo>
                  <a:cubicBezTo>
                    <a:pt x="739885" y="5905369"/>
                    <a:pt x="366400" y="5685345"/>
                    <a:pt x="59921" y="5396467"/>
                  </a:cubicBezTo>
                  <a:lnTo>
                    <a:pt x="0" y="5333381"/>
                  </a:lnTo>
                  <a:lnTo>
                    <a:pt x="0" y="4427327"/>
                  </a:lnTo>
                  <a:lnTo>
                    <a:pt x="112056" y="4602502"/>
                  </a:lnTo>
                  <a:cubicBezTo>
                    <a:pt x="215300" y="4749260"/>
                    <a:pt x="325419" y="4877443"/>
                    <a:pt x="443875" y="4989110"/>
                  </a:cubicBezTo>
                  <a:cubicBezTo>
                    <a:pt x="700709" y="5231113"/>
                    <a:pt x="996455" y="5394516"/>
                    <a:pt x="1348175" y="5488759"/>
                  </a:cubicBezTo>
                  <a:cubicBezTo>
                    <a:pt x="1633379" y="5565179"/>
                    <a:pt x="1910917" y="5556430"/>
                    <a:pt x="2221463" y="5461704"/>
                  </a:cubicBezTo>
                  <a:cubicBezTo>
                    <a:pt x="2541923" y="5363721"/>
                    <a:pt x="2870374" y="5181404"/>
                    <a:pt x="3179339" y="5003023"/>
                  </a:cubicBezTo>
                  <a:cubicBezTo>
                    <a:pt x="3323713" y="4919760"/>
                    <a:pt x="3463978" y="4846641"/>
                    <a:pt x="3599638" y="4775996"/>
                  </a:cubicBezTo>
                  <a:cubicBezTo>
                    <a:pt x="3862436" y="4639263"/>
                    <a:pt x="4089314" y="4521074"/>
                    <a:pt x="4259765" y="4374667"/>
                  </a:cubicBezTo>
                  <a:cubicBezTo>
                    <a:pt x="4418282" y="4238625"/>
                    <a:pt x="4513201" y="4087280"/>
                    <a:pt x="4567742" y="3883732"/>
                  </a:cubicBezTo>
                  <a:cubicBezTo>
                    <a:pt x="4660420" y="3537853"/>
                    <a:pt x="4682033" y="3184640"/>
                    <a:pt x="4631929" y="2833886"/>
                  </a:cubicBezTo>
                  <a:cubicBezTo>
                    <a:pt x="4583584" y="2494734"/>
                    <a:pt x="4470646" y="2172121"/>
                    <a:pt x="4296412" y="1874932"/>
                  </a:cubicBezTo>
                  <a:cubicBezTo>
                    <a:pt x="3944879" y="1275559"/>
                    <a:pt x="3381537" y="846289"/>
                    <a:pt x="2710219" y="666410"/>
                  </a:cubicBezTo>
                  <a:cubicBezTo>
                    <a:pt x="2349955" y="569877"/>
                    <a:pt x="2030161" y="539483"/>
                    <a:pt x="1732642" y="573480"/>
                  </a:cubicBezTo>
                  <a:cubicBezTo>
                    <a:pt x="1440866" y="606814"/>
                    <a:pt x="1158880" y="703976"/>
                    <a:pt x="870621" y="870402"/>
                  </a:cubicBezTo>
                  <a:cubicBezTo>
                    <a:pt x="670160" y="986048"/>
                    <a:pt x="589753" y="1064195"/>
                    <a:pt x="537555" y="1125324"/>
                  </a:cubicBezTo>
                  <a:cubicBezTo>
                    <a:pt x="463218" y="1212400"/>
                    <a:pt x="397708" y="1330125"/>
                    <a:pt x="306995" y="1493030"/>
                  </a:cubicBezTo>
                  <a:cubicBezTo>
                    <a:pt x="234596" y="1623167"/>
                    <a:pt x="145436" y="1783409"/>
                    <a:pt x="23579" y="1977465"/>
                  </a:cubicBezTo>
                  <a:lnTo>
                    <a:pt x="0" y="2014291"/>
                  </a:lnTo>
                  <a:lnTo>
                    <a:pt x="0" y="915660"/>
                  </a:lnTo>
                  <a:lnTo>
                    <a:pt x="58609" y="828051"/>
                  </a:lnTo>
                  <a:cubicBezTo>
                    <a:pt x="177453" y="670481"/>
                    <a:pt x="325847" y="538291"/>
                    <a:pt x="590689" y="385385"/>
                  </a:cubicBezTo>
                  <a:cubicBezTo>
                    <a:pt x="1032159" y="130559"/>
                    <a:pt x="1474330" y="3750"/>
                    <a:pt x="1951394"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p:cNvSpPr>
            <a:spLocks noGrp="1"/>
          </p:cNvSpPr>
          <p:nvPr>
            <p:ph type="title"/>
          </p:nvPr>
        </p:nvSpPr>
        <p:spPr>
          <a:xfrm>
            <a:off x="640080" y="1243013"/>
            <a:ext cx="3855720" cy="4371974"/>
          </a:xfrm>
        </p:spPr>
        <p:txBody>
          <a:bodyPr>
            <a:normAutofit/>
          </a:bodyPr>
          <a:lstStyle/>
          <a:p>
            <a:r>
              <a:rPr lang="en-US" sz="3600">
                <a:solidFill>
                  <a:schemeClr val="tx2"/>
                </a:solidFill>
              </a:rPr>
              <a:t>The Leading Burdens of Communicable Diseases</a:t>
            </a:r>
          </a:p>
        </p:txBody>
      </p:sp>
      <p:sp>
        <p:nvSpPr>
          <p:cNvPr id="3" name="Content Placeholder 2"/>
          <p:cNvSpPr>
            <a:spLocks noGrp="1"/>
          </p:cNvSpPr>
          <p:nvPr>
            <p:ph idx="1"/>
          </p:nvPr>
        </p:nvSpPr>
        <p:spPr>
          <a:xfrm>
            <a:off x="6172200" y="804672"/>
            <a:ext cx="5221224" cy="5230368"/>
          </a:xfrm>
        </p:spPr>
        <p:txBody>
          <a:bodyPr anchor="ctr">
            <a:normAutofit/>
          </a:bodyPr>
          <a:lstStyle/>
          <a:p>
            <a:pPr>
              <a:buNone/>
            </a:pPr>
            <a:r>
              <a:rPr lang="en-US" sz="1800" b="1" dirty="0">
                <a:solidFill>
                  <a:schemeClr val="tx2"/>
                </a:solidFill>
              </a:rPr>
              <a:t>Antimicrobial Resistance</a:t>
            </a:r>
            <a:endParaRPr lang="en-US" sz="1800" dirty="0">
              <a:solidFill>
                <a:schemeClr val="tx2"/>
              </a:solidFill>
            </a:endParaRPr>
          </a:p>
          <a:p>
            <a:pPr marL="0" indent="0">
              <a:buNone/>
            </a:pPr>
            <a:r>
              <a:rPr lang="en-US" sz="1800" dirty="0">
                <a:solidFill>
                  <a:schemeClr val="tx2"/>
                </a:solidFill>
              </a:rPr>
              <a:t>Resistant forms of disease can emerge or reemerge when bacteria, parasites, and viruses are altered through mutation, natural selection, or the exchange of genetic material among strains and species</a:t>
            </a:r>
          </a:p>
        </p:txBody>
      </p:sp>
    </p:spTree>
    <p:extLst>
      <p:ext uri="{BB962C8B-B14F-4D97-AF65-F5344CB8AC3E}">
        <p14:creationId xmlns:p14="http://schemas.microsoft.com/office/powerpoint/2010/main" val="23799170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andara">
      <a:majorFont>
        <a:latin typeface="Candara" panose="020E0502030303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ndara" panose="020E0502030303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Default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andara">
      <a:majorFont>
        <a:latin typeface="Candara" panose="020E0502030303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ndara" panose="020E0502030303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3027</Words>
  <Application>Microsoft Office PowerPoint</Application>
  <PresentationFormat>Widescreen</PresentationFormat>
  <Paragraphs>348</Paragraphs>
  <Slides>83</Slides>
  <Notes>5</Notes>
  <HiddenSlides>0</HiddenSlides>
  <MMClips>0</MMClips>
  <ScaleCrop>false</ScaleCrop>
  <HeadingPairs>
    <vt:vector size="8" baseType="variant">
      <vt:variant>
        <vt:lpstr>Fonts Used</vt:lpstr>
      </vt:variant>
      <vt:variant>
        <vt:i4>5</vt:i4>
      </vt:variant>
      <vt:variant>
        <vt:lpstr>Theme</vt:lpstr>
      </vt:variant>
      <vt:variant>
        <vt:i4>2</vt:i4>
      </vt:variant>
      <vt:variant>
        <vt:lpstr>Embedded OLE Servers</vt:lpstr>
      </vt:variant>
      <vt:variant>
        <vt:i4>1</vt:i4>
      </vt:variant>
      <vt:variant>
        <vt:lpstr>Slide Titles</vt:lpstr>
      </vt:variant>
      <vt:variant>
        <vt:i4>83</vt:i4>
      </vt:variant>
    </vt:vector>
  </HeadingPairs>
  <TitlesOfParts>
    <vt:vector size="91" baseType="lpstr">
      <vt:lpstr>ＭＳ Ｐゴシック</vt:lpstr>
      <vt:lpstr>Arial</vt:lpstr>
      <vt:lpstr>Calibri</vt:lpstr>
      <vt:lpstr>Candara</vt:lpstr>
      <vt:lpstr>Times New Roman</vt:lpstr>
      <vt:lpstr>Office Theme</vt:lpstr>
      <vt:lpstr>Default Theme</vt:lpstr>
      <vt:lpstr>Document</vt:lpstr>
      <vt:lpstr>Welcome</vt:lpstr>
      <vt:lpstr>In this session you will:</vt:lpstr>
      <vt:lpstr>Key terms and concepts</vt:lpstr>
      <vt:lpstr>The Importance of Communicable Diseases</vt:lpstr>
      <vt:lpstr>The Burden of Communicable Diseases</vt:lpstr>
      <vt:lpstr>The Burden of Communicable Diseases</vt:lpstr>
      <vt:lpstr>The Costs and Consequences of Communicable Diseases</vt:lpstr>
      <vt:lpstr>The Leading Burdens of Communicable Diseases</vt:lpstr>
      <vt:lpstr>The Leading Burdens of Communicable Diseases</vt:lpstr>
      <vt:lpstr>The Leading Burdens of Communicable Diseases</vt:lpstr>
      <vt:lpstr>The Leading Burdens of Communicable Diseases</vt:lpstr>
      <vt:lpstr>The Leading Burdens of Communicable Diseases</vt:lpstr>
      <vt:lpstr>The Leading Burdens of Communicable Diseases</vt:lpstr>
      <vt:lpstr>The Leading Burdens of Communicable Diseases</vt:lpstr>
      <vt:lpstr>The Leading Burdens of Communicable Diseases</vt:lpstr>
      <vt:lpstr>CDs Posters</vt:lpstr>
      <vt:lpstr>HIV/AIDS</vt:lpstr>
      <vt:lpstr>HIV/AIDS</vt:lpstr>
      <vt:lpstr>HIV/AIDS</vt:lpstr>
      <vt:lpstr>HIV/AIDS</vt:lpstr>
      <vt:lpstr>HIV/AIDS</vt:lpstr>
      <vt:lpstr>HIV/AIDS</vt:lpstr>
      <vt:lpstr>HIV/AIDS</vt:lpstr>
      <vt:lpstr>HIV/AIDS</vt:lpstr>
      <vt:lpstr>HIV/AIDS</vt:lpstr>
      <vt:lpstr>PowerPoint Presentation</vt:lpstr>
      <vt:lpstr>https://www.glaad.org/endhivstigma</vt:lpstr>
      <vt:lpstr>https://www.avert.org/global-hiv-and-aids-statistics</vt:lpstr>
      <vt:lpstr>PowerPoint Presentation</vt:lpstr>
      <vt:lpstr>Tuberculosis</vt:lpstr>
      <vt:lpstr>Tuberculosis</vt:lpstr>
      <vt:lpstr>Tuberculosis</vt:lpstr>
      <vt:lpstr>Tuberculosis</vt:lpstr>
      <vt:lpstr>Tuberculosis</vt:lpstr>
      <vt:lpstr>Tuberculosis</vt:lpstr>
      <vt:lpstr>Tuberculosis</vt:lpstr>
      <vt:lpstr>Tuberculosis</vt:lpstr>
      <vt:lpstr>Tuberculosis</vt:lpstr>
      <vt:lpstr>Tuberculosis</vt:lpstr>
      <vt:lpstr>https://www.thelancet.com/journals/lanres/article/PIIS2213-2600(18)30057-2/fulltext</vt:lpstr>
      <vt:lpstr>https://www.paho.org/sites/default/files/2021-03/2021-cde-world-tb-day-who-toolkit-en.pdf</vt:lpstr>
      <vt:lpstr>PowerPoint Presentation</vt:lpstr>
      <vt:lpstr>PowerPoint Presentation</vt:lpstr>
      <vt:lpstr>PowerPoint Presentation</vt:lpstr>
      <vt:lpstr>Malaria</vt:lpstr>
      <vt:lpstr>Malaria</vt:lpstr>
      <vt:lpstr>Malaria</vt:lpstr>
      <vt:lpstr>Malaria</vt:lpstr>
      <vt:lpstr>Malaria</vt:lpstr>
      <vt:lpstr>Malaria</vt:lpstr>
      <vt:lpstr>Malaria</vt:lpstr>
      <vt:lpstr>https://ourworldindata.org/malaria</vt:lpstr>
      <vt:lpstr>PowerPoint Presentation</vt:lpstr>
      <vt:lpstr>PowerPoint Presentation</vt:lpstr>
      <vt:lpstr>PowerPoint Presentation</vt:lpstr>
      <vt:lpstr>PowerPoint Presentation</vt:lpstr>
      <vt:lpstr>Neglected Tropical Diseases</vt:lpstr>
      <vt:lpstr>Neglected Tropical Diseases</vt:lpstr>
      <vt:lpstr>Neglected Tropical Diseases</vt:lpstr>
      <vt:lpstr>Neglected Tropical Diseases</vt:lpstr>
      <vt:lpstr>Neglected Tropical Diseases</vt:lpstr>
      <vt:lpstr>Neglected Tropical Diseases</vt:lpstr>
      <vt:lpstr>Neglected Tropical Diseases</vt:lpstr>
      <vt:lpstr>Neglected Tropical Diseases</vt:lpstr>
      <vt:lpstr>https://healthpolicy-watch.news/ending-neglected-tropical-diseases/</vt:lpstr>
      <vt:lpstr>http://www.emro.who.int/media/news/who-launches-new-road-map-to-prevent-control-eliminate-and-eradicate-20-neglected-tropical-diseases-by-2030.html</vt:lpstr>
      <vt:lpstr>PowerPoint Presentation</vt:lpstr>
      <vt:lpstr>PowerPoint Presentation</vt:lpstr>
      <vt:lpstr>Future Challenges to the Control of Communicable Diseases</vt:lpstr>
      <vt:lpstr>Future Challenges to the Control of Communicable Diseases</vt:lpstr>
      <vt:lpstr>Global Health Partnerships </vt:lpstr>
      <vt:lpstr>Public Private Partnerships</vt:lpstr>
      <vt:lpstr>Private Foundations</vt:lpstr>
      <vt:lpstr>It’s essay time</vt:lpstr>
      <vt:lpstr>Working with an example around the global context of your case study:  What questions could you ask</vt:lpstr>
      <vt:lpstr>GH terms and concepts Make sure that you have enough knowledge to use the ones we do not discuss today</vt:lpstr>
      <vt:lpstr>Playing with the global context of your essay’s case study</vt:lpstr>
      <vt:lpstr>Thailand and Southeast Asia</vt:lpstr>
      <vt:lpstr>PowerPoint Presentation</vt:lpstr>
      <vt:lpstr>PowerPoint Presentation</vt:lpstr>
      <vt:lpstr>PowerPoint Presentation</vt:lpstr>
      <vt:lpstr>PowerPoint Presentation</vt:lpstr>
      <vt:lpstr>See you next week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dc:title>
  <dc:creator>Tilly Paz</dc:creator>
  <cp:lastModifiedBy>Chijioke Olivier Agomo</cp:lastModifiedBy>
  <cp:revision>11</cp:revision>
  <dcterms:created xsi:type="dcterms:W3CDTF">2021-06-25T20:31:12Z</dcterms:created>
  <dcterms:modified xsi:type="dcterms:W3CDTF">2023-01-10T16:10:01Z</dcterms:modified>
</cp:coreProperties>
</file>